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0"/>
  </p:notesMasterIdLst>
  <p:handoutMasterIdLst>
    <p:handoutMasterId r:id="rId41"/>
  </p:handoutMasterIdLst>
  <p:sldIdLst>
    <p:sldId id="339" r:id="rId2"/>
    <p:sldId id="424" r:id="rId3"/>
    <p:sldId id="338" r:id="rId4"/>
    <p:sldId id="375" r:id="rId5"/>
    <p:sldId id="377" r:id="rId6"/>
    <p:sldId id="318" r:id="rId7"/>
    <p:sldId id="319" r:id="rId8"/>
    <p:sldId id="379" r:id="rId9"/>
    <p:sldId id="316" r:id="rId10"/>
    <p:sldId id="317" r:id="rId11"/>
    <p:sldId id="378" r:id="rId12"/>
    <p:sldId id="400" r:id="rId13"/>
    <p:sldId id="380" r:id="rId14"/>
    <p:sldId id="381" r:id="rId15"/>
    <p:sldId id="382" r:id="rId16"/>
    <p:sldId id="383" r:id="rId17"/>
    <p:sldId id="384" r:id="rId18"/>
    <p:sldId id="394" r:id="rId19"/>
    <p:sldId id="395" r:id="rId20"/>
    <p:sldId id="386" r:id="rId21"/>
    <p:sldId id="402" r:id="rId22"/>
    <p:sldId id="403" r:id="rId23"/>
    <p:sldId id="385" r:id="rId24"/>
    <p:sldId id="387" r:id="rId25"/>
    <p:sldId id="388" r:id="rId26"/>
    <p:sldId id="389" r:id="rId27"/>
    <p:sldId id="390" r:id="rId28"/>
    <p:sldId id="392" r:id="rId29"/>
    <p:sldId id="404" r:id="rId30"/>
    <p:sldId id="405" r:id="rId31"/>
    <p:sldId id="459" r:id="rId32"/>
    <p:sldId id="460" r:id="rId33"/>
    <p:sldId id="411" r:id="rId34"/>
    <p:sldId id="406" r:id="rId35"/>
    <p:sldId id="407" r:id="rId36"/>
    <p:sldId id="408" r:id="rId37"/>
    <p:sldId id="426" r:id="rId38"/>
    <p:sldId id="425" r:id="rId39"/>
  </p:sldIdLst>
  <p:sldSz cx="9144000" cy="6858000" type="screen4x3"/>
  <p:notesSz cx="6858000" cy="9144000"/>
  <p:defaultTextStyle>
    <a:defPPr>
      <a:defRPr lang="en-US"/>
    </a:defPPr>
    <a:lvl1pPr algn="l" rtl="0" fontAlgn="base">
      <a:spcBef>
        <a:spcPct val="0"/>
      </a:spcBef>
      <a:spcAft>
        <a:spcPct val="0"/>
      </a:spcAft>
      <a:buFont typeface="Arial" panose="020B0604020202020204" pitchFamily="34" charset="0"/>
      <a:defRPr sz="2400" b="1" kern="1200">
        <a:solidFill>
          <a:schemeClr val="tx1"/>
        </a:solidFill>
        <a:latin typeface="Arial" panose="020B0604020202020204" pitchFamily="34" charset="0"/>
        <a:ea typeface="楷体_GB2312" pitchFamily="49" charset="-122"/>
        <a:cs typeface="+mn-cs"/>
      </a:defRPr>
    </a:lvl1pPr>
    <a:lvl2pPr marL="457200" algn="l" rtl="0" fontAlgn="base">
      <a:spcBef>
        <a:spcPct val="0"/>
      </a:spcBef>
      <a:spcAft>
        <a:spcPct val="0"/>
      </a:spcAft>
      <a:buFont typeface="Arial" panose="020B0604020202020204" pitchFamily="34" charset="0"/>
      <a:defRPr sz="2400" b="1" kern="1200">
        <a:solidFill>
          <a:schemeClr val="tx1"/>
        </a:solidFill>
        <a:latin typeface="Arial" panose="020B0604020202020204" pitchFamily="34" charset="0"/>
        <a:ea typeface="楷体_GB2312" pitchFamily="49" charset="-122"/>
        <a:cs typeface="+mn-cs"/>
      </a:defRPr>
    </a:lvl2pPr>
    <a:lvl3pPr marL="914400" algn="l" rtl="0" fontAlgn="base">
      <a:spcBef>
        <a:spcPct val="0"/>
      </a:spcBef>
      <a:spcAft>
        <a:spcPct val="0"/>
      </a:spcAft>
      <a:buFont typeface="Arial" panose="020B0604020202020204" pitchFamily="34" charset="0"/>
      <a:defRPr sz="2400" b="1" kern="1200">
        <a:solidFill>
          <a:schemeClr val="tx1"/>
        </a:solidFill>
        <a:latin typeface="Arial" panose="020B0604020202020204" pitchFamily="34" charset="0"/>
        <a:ea typeface="楷体_GB2312" pitchFamily="49" charset="-122"/>
        <a:cs typeface="+mn-cs"/>
      </a:defRPr>
    </a:lvl3pPr>
    <a:lvl4pPr marL="1371600" algn="l" rtl="0" fontAlgn="base">
      <a:spcBef>
        <a:spcPct val="0"/>
      </a:spcBef>
      <a:spcAft>
        <a:spcPct val="0"/>
      </a:spcAft>
      <a:buFont typeface="Arial" panose="020B0604020202020204" pitchFamily="34" charset="0"/>
      <a:defRPr sz="2400" b="1" kern="1200">
        <a:solidFill>
          <a:schemeClr val="tx1"/>
        </a:solidFill>
        <a:latin typeface="Arial" panose="020B0604020202020204" pitchFamily="34" charset="0"/>
        <a:ea typeface="楷体_GB2312" pitchFamily="49" charset="-122"/>
        <a:cs typeface="+mn-cs"/>
      </a:defRPr>
    </a:lvl4pPr>
    <a:lvl5pPr marL="1828800" algn="l" rtl="0" fontAlgn="base">
      <a:spcBef>
        <a:spcPct val="0"/>
      </a:spcBef>
      <a:spcAft>
        <a:spcPct val="0"/>
      </a:spcAft>
      <a:buFont typeface="Arial" panose="020B0604020202020204" pitchFamily="34" charset="0"/>
      <a:defRPr sz="2400" b="1" kern="1200">
        <a:solidFill>
          <a:schemeClr val="tx1"/>
        </a:solidFill>
        <a:latin typeface="Arial" panose="020B0604020202020204" pitchFamily="34" charset="0"/>
        <a:ea typeface="楷体_GB2312" pitchFamily="49" charset="-122"/>
        <a:cs typeface="+mn-cs"/>
      </a:defRPr>
    </a:lvl5pPr>
    <a:lvl6pPr marL="2286000" algn="l" defTabSz="914400" rtl="0" eaLnBrk="1" latinLnBrk="0" hangingPunct="1">
      <a:defRPr sz="2400" b="1" kern="1200">
        <a:solidFill>
          <a:schemeClr val="tx1"/>
        </a:solidFill>
        <a:latin typeface="Arial" panose="020B0604020202020204" pitchFamily="34" charset="0"/>
        <a:ea typeface="楷体_GB2312" pitchFamily="49" charset="-122"/>
        <a:cs typeface="+mn-cs"/>
      </a:defRPr>
    </a:lvl6pPr>
    <a:lvl7pPr marL="2743200" algn="l" defTabSz="914400" rtl="0" eaLnBrk="1" latinLnBrk="0" hangingPunct="1">
      <a:defRPr sz="2400" b="1" kern="1200">
        <a:solidFill>
          <a:schemeClr val="tx1"/>
        </a:solidFill>
        <a:latin typeface="Arial" panose="020B0604020202020204" pitchFamily="34" charset="0"/>
        <a:ea typeface="楷体_GB2312" pitchFamily="49" charset="-122"/>
        <a:cs typeface="+mn-cs"/>
      </a:defRPr>
    </a:lvl7pPr>
    <a:lvl8pPr marL="3200400" algn="l" defTabSz="914400" rtl="0" eaLnBrk="1" latinLnBrk="0" hangingPunct="1">
      <a:defRPr sz="2400" b="1" kern="1200">
        <a:solidFill>
          <a:schemeClr val="tx1"/>
        </a:solidFill>
        <a:latin typeface="Arial" panose="020B0604020202020204" pitchFamily="34" charset="0"/>
        <a:ea typeface="楷体_GB2312" pitchFamily="49" charset="-122"/>
        <a:cs typeface="+mn-cs"/>
      </a:defRPr>
    </a:lvl8pPr>
    <a:lvl9pPr marL="3657600" algn="l" defTabSz="914400" rtl="0" eaLnBrk="1" latinLnBrk="0" hangingPunct="1">
      <a:defRPr sz="2400" b="1" kern="1200">
        <a:solidFill>
          <a:schemeClr val="tx1"/>
        </a:solidFill>
        <a:latin typeface="Arial" panose="020B0604020202020204" pitchFamily="34" charset="0"/>
        <a:ea typeface="楷体_GB2312" pitchFamily="49" charset="-122"/>
        <a:cs typeface="+mn-cs"/>
      </a:defRPr>
    </a:lvl9pPr>
  </p:defaultTextStyle>
  <p:extLst>
    <p:ext uri="{EFAFB233-063F-42B5-8137-9DF3F51BA10A}">
      <p15:sldGuideLst xmlns:p15="http://schemas.microsoft.com/office/powerpoint/2012/main">
        <p15:guide id="1" orient="horz" pos="2024">
          <p15:clr>
            <a:srgbClr val="A4A3A4"/>
          </p15:clr>
        </p15:guide>
        <p15:guide id="2" pos="28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3300"/>
    <a:srgbClr val="FF0000"/>
    <a:srgbClr val="FF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6" autoAdjust="0"/>
    <p:restoredTop sz="93320" autoAdjust="0"/>
  </p:normalViewPr>
  <p:slideViewPr>
    <p:cSldViewPr snapToGrid="0">
      <p:cViewPr varScale="1">
        <p:scale>
          <a:sx n="82" d="100"/>
          <a:sy n="82" d="100"/>
        </p:scale>
        <p:origin x="1426" y="62"/>
      </p:cViewPr>
      <p:guideLst>
        <p:guide orient="horz" pos="2024"/>
        <p:guide pos="2853"/>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76B6FB0-0B01-4835-AB38-FEFD494B3EA0}"/>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b="0">
                <a:latin typeface="Arial" charset="0"/>
                <a:ea typeface="宋体" pitchFamily="2" charset="-122"/>
              </a:defRPr>
            </a:lvl1pPr>
          </a:lstStyle>
          <a:p>
            <a:pPr>
              <a:defRPr/>
            </a:pPr>
            <a:endParaRPr lang="zh-CN" altLang="en-US"/>
          </a:p>
        </p:txBody>
      </p:sp>
      <p:sp>
        <p:nvSpPr>
          <p:cNvPr id="89091" name="Rectangle 3">
            <a:extLst>
              <a:ext uri="{FF2B5EF4-FFF2-40B4-BE49-F238E27FC236}">
                <a16:creationId xmlns:a16="http://schemas.microsoft.com/office/drawing/2014/main" id="{36CAEB96-4190-4E42-947B-CDA102E5BCEE}"/>
              </a:ext>
            </a:extLst>
          </p:cNvPr>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b="0">
                <a:latin typeface="Arial" charset="0"/>
                <a:ea typeface="宋体" pitchFamily="2" charset="-122"/>
              </a:defRPr>
            </a:lvl1pPr>
          </a:lstStyle>
          <a:p>
            <a:pPr>
              <a:defRPr/>
            </a:pPr>
            <a:endParaRPr lang="en-US" altLang="zh-CN"/>
          </a:p>
        </p:txBody>
      </p:sp>
      <p:sp>
        <p:nvSpPr>
          <p:cNvPr id="89092" name="Rectangle 4">
            <a:extLst>
              <a:ext uri="{FF2B5EF4-FFF2-40B4-BE49-F238E27FC236}">
                <a16:creationId xmlns:a16="http://schemas.microsoft.com/office/drawing/2014/main" id="{E86F7E62-6D57-4B17-90B2-8044FC68C43A}"/>
              </a:ext>
            </a:extLst>
          </p:cNvPr>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b="0">
                <a:latin typeface="Arial" charset="0"/>
                <a:ea typeface="宋体" pitchFamily="2" charset="-122"/>
              </a:defRPr>
            </a:lvl1pPr>
          </a:lstStyle>
          <a:p>
            <a:pPr>
              <a:defRPr/>
            </a:pPr>
            <a:endParaRPr lang="en-US" altLang="zh-CN"/>
          </a:p>
        </p:txBody>
      </p:sp>
      <p:sp>
        <p:nvSpPr>
          <p:cNvPr id="89093" name="Rectangle 5">
            <a:extLst>
              <a:ext uri="{FF2B5EF4-FFF2-40B4-BE49-F238E27FC236}">
                <a16:creationId xmlns:a16="http://schemas.microsoft.com/office/drawing/2014/main" id="{58EC6585-1D6F-41A1-BFB6-FEAB87BACA4F}"/>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noProof="1" dirty="0">
                <a:latin typeface="Arial" charset="0"/>
                <a:ea typeface="宋体" pitchFamily="2" charset="-122"/>
                <a:cs typeface="+mn-ea"/>
              </a:defRPr>
            </a:lvl1pPr>
          </a:lstStyle>
          <a:p>
            <a:fld id="{215EFC98-DF1D-4F95-A2D9-8A7C3468220E}" type="slidenum">
              <a:rPr lang="zh-CN" altLang="en-US"/>
              <a:pPr/>
              <a:t>‹#›</a:t>
            </a:fld>
            <a:endParaRPr lang="en-US" altLang="zh-CN">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A69C6027-DB8D-44FB-9392-3C2E9042BA8A}"/>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b="0">
                <a:latin typeface="Arial" charset="0"/>
                <a:ea typeface="宋体" pitchFamily="2" charset="-122"/>
              </a:defRPr>
            </a:lvl1pPr>
          </a:lstStyle>
          <a:p>
            <a:pPr>
              <a:defRPr/>
            </a:pPr>
            <a:endParaRPr lang="zh-CN" altLang="en-US"/>
          </a:p>
        </p:txBody>
      </p:sp>
      <p:sp>
        <p:nvSpPr>
          <p:cNvPr id="113667" name="Rectangle 3">
            <a:extLst>
              <a:ext uri="{FF2B5EF4-FFF2-40B4-BE49-F238E27FC236}">
                <a16:creationId xmlns:a16="http://schemas.microsoft.com/office/drawing/2014/main" id="{543D6A0D-3450-472A-9116-BED50E8846B3}"/>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b="0">
                <a:latin typeface="Arial" charset="0"/>
                <a:ea typeface="宋体" pitchFamily="2" charset="-122"/>
              </a:defRPr>
            </a:lvl1pPr>
          </a:lstStyle>
          <a:p>
            <a:pPr>
              <a:defRPr/>
            </a:pPr>
            <a:endParaRPr lang="en-US" altLang="zh-CN"/>
          </a:p>
        </p:txBody>
      </p:sp>
      <p:sp>
        <p:nvSpPr>
          <p:cNvPr id="3076" name="Rectangle 4">
            <a:extLst>
              <a:ext uri="{FF2B5EF4-FFF2-40B4-BE49-F238E27FC236}">
                <a16:creationId xmlns:a16="http://schemas.microsoft.com/office/drawing/2014/main" id="{67A9678A-C0C8-40BA-9ADA-02E20DC9D849}"/>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9" name="Rectangle 5">
            <a:extLst>
              <a:ext uri="{FF2B5EF4-FFF2-40B4-BE49-F238E27FC236}">
                <a16:creationId xmlns:a16="http://schemas.microsoft.com/office/drawing/2014/main" id="{90742119-096D-4CF4-B0F8-5C014E7BC077}"/>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3670" name="Rectangle 6">
            <a:extLst>
              <a:ext uri="{FF2B5EF4-FFF2-40B4-BE49-F238E27FC236}">
                <a16:creationId xmlns:a16="http://schemas.microsoft.com/office/drawing/2014/main" id="{FEE4368E-0E6B-416D-9F69-4A4EEC60420B}"/>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b="0">
                <a:latin typeface="Arial" charset="0"/>
                <a:ea typeface="宋体" pitchFamily="2" charset="-122"/>
              </a:defRPr>
            </a:lvl1pPr>
          </a:lstStyle>
          <a:p>
            <a:pPr>
              <a:defRPr/>
            </a:pPr>
            <a:endParaRPr lang="en-US" altLang="zh-CN"/>
          </a:p>
        </p:txBody>
      </p:sp>
      <p:sp>
        <p:nvSpPr>
          <p:cNvPr id="113671" name="Rectangle 7">
            <a:extLst>
              <a:ext uri="{FF2B5EF4-FFF2-40B4-BE49-F238E27FC236}">
                <a16:creationId xmlns:a16="http://schemas.microsoft.com/office/drawing/2014/main" id="{066459F4-542D-44FB-881C-321E70BDFFC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noProof="1" dirty="0">
                <a:latin typeface="Arial" charset="0"/>
                <a:ea typeface="宋体" pitchFamily="2" charset="-122"/>
                <a:cs typeface="+mn-ea"/>
              </a:defRPr>
            </a:lvl1pPr>
          </a:lstStyle>
          <a:p>
            <a:fld id="{2B09A2CA-6DF8-4CE4-AE12-DA02A8080953}" type="slidenum">
              <a:rPr lang="zh-CN" altLang="en-US"/>
              <a:pPr/>
              <a:t>‹#›</a:t>
            </a:fld>
            <a:endParaRPr lang="en-US" altLang="zh-CN">
              <a:cs typeface="+mn-cs"/>
            </a:endParaRPr>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Gulim" panose="020B0503020000020004" pitchFamily="34" charset="-127"/>
        <a:ea typeface="宋体" pitchFamily="2" charset="-122"/>
        <a:cs typeface="+mn-cs"/>
      </a:defRPr>
    </a:lvl1pPr>
    <a:lvl2pPr marL="457200" algn="l" rtl="0" eaLnBrk="0" fontAlgn="base" latinLnBrk="1" hangingPunct="0">
      <a:spcBef>
        <a:spcPct val="30000"/>
      </a:spcBef>
      <a:spcAft>
        <a:spcPct val="0"/>
      </a:spcAft>
      <a:defRPr sz="1200" kern="1200">
        <a:solidFill>
          <a:schemeClr val="tx1"/>
        </a:solidFill>
        <a:latin typeface="Gulim" panose="020B0503020000020004" pitchFamily="34" charset="-127"/>
        <a:ea typeface="宋体" pitchFamily="2" charset="-122"/>
        <a:cs typeface="+mn-cs"/>
      </a:defRPr>
    </a:lvl2pPr>
    <a:lvl3pPr marL="914400" algn="l" rtl="0" eaLnBrk="0" fontAlgn="base" latinLnBrk="1" hangingPunct="0">
      <a:spcBef>
        <a:spcPct val="30000"/>
      </a:spcBef>
      <a:spcAft>
        <a:spcPct val="0"/>
      </a:spcAft>
      <a:defRPr sz="1200" kern="1200">
        <a:solidFill>
          <a:schemeClr val="tx1"/>
        </a:solidFill>
        <a:latin typeface="Gulim" panose="020B0503020000020004" pitchFamily="34" charset="-127"/>
        <a:ea typeface="宋体" pitchFamily="2" charset="-122"/>
        <a:cs typeface="+mn-cs"/>
      </a:defRPr>
    </a:lvl3pPr>
    <a:lvl4pPr marL="1371600" algn="l" rtl="0" eaLnBrk="0" fontAlgn="base" latinLnBrk="1" hangingPunct="0">
      <a:spcBef>
        <a:spcPct val="30000"/>
      </a:spcBef>
      <a:spcAft>
        <a:spcPct val="0"/>
      </a:spcAft>
      <a:defRPr sz="1200" kern="1200">
        <a:solidFill>
          <a:schemeClr val="tx1"/>
        </a:solidFill>
        <a:latin typeface="Gulim" panose="020B0503020000020004" pitchFamily="34" charset="-127"/>
        <a:ea typeface="宋体" pitchFamily="2" charset="-122"/>
        <a:cs typeface="+mn-cs"/>
      </a:defRPr>
    </a:lvl4pPr>
    <a:lvl5pPr marL="1828800" algn="l" rtl="0" eaLnBrk="0" fontAlgn="base" latinLnBrk="1" hangingPunct="0">
      <a:spcBef>
        <a:spcPct val="30000"/>
      </a:spcBef>
      <a:spcAft>
        <a:spcPct val="0"/>
      </a:spcAft>
      <a:defRPr sz="1200" kern="1200">
        <a:solidFill>
          <a:schemeClr val="tx1"/>
        </a:solidFill>
        <a:latin typeface="Gulim" panose="020B0503020000020004" pitchFamily="34" charset="-127"/>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45F8A6BD-4AC6-4CAB-9623-C32EDF376D8D}"/>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5" name="Rectangle 5">
            <a:extLst>
              <a:ext uri="{FF2B5EF4-FFF2-40B4-BE49-F238E27FC236}">
                <a16:creationId xmlns:a16="http://schemas.microsoft.com/office/drawing/2014/main" id="{2233B549-923E-4785-8DED-4EAEA135B50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9C5C178-CC0C-4D7E-89D9-5FFC7746D207}"/>
              </a:ext>
            </a:extLst>
          </p:cNvPr>
          <p:cNvSpPr>
            <a:spLocks noGrp="1" noChangeArrowheads="1"/>
          </p:cNvSpPr>
          <p:nvPr>
            <p:ph type="sldNum" sz="quarter" idx="12"/>
          </p:nvPr>
        </p:nvSpPr>
        <p:spPr>
          <a:ln/>
        </p:spPr>
        <p:txBody>
          <a:bodyPr/>
          <a:lstStyle>
            <a:lvl1pPr>
              <a:defRPr/>
            </a:lvl1pPr>
          </a:lstStyle>
          <a:p>
            <a:fld id="{9EC687EA-3DA9-496F-9A1A-653B0C20ACD0}" type="slidenum">
              <a:rPr lang="zh-CN" altLang="en-US"/>
              <a:pPr/>
              <a:t>‹#›</a:t>
            </a:fld>
            <a:endParaRPr lang="en-US" altLang="zh-CN"/>
          </a:p>
        </p:txBody>
      </p:sp>
    </p:spTree>
    <p:extLst>
      <p:ext uri="{BB962C8B-B14F-4D97-AF65-F5344CB8AC3E}">
        <p14:creationId xmlns:p14="http://schemas.microsoft.com/office/powerpoint/2010/main" val="183384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D40DD95-44BE-45E5-BDC5-21C16C71B193}"/>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5" name="Rectangle 5">
            <a:extLst>
              <a:ext uri="{FF2B5EF4-FFF2-40B4-BE49-F238E27FC236}">
                <a16:creationId xmlns:a16="http://schemas.microsoft.com/office/drawing/2014/main" id="{3580B6F2-24CE-479B-9653-B761413F37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D803E9B-F5EF-4F18-9411-220B67623CB4}"/>
              </a:ext>
            </a:extLst>
          </p:cNvPr>
          <p:cNvSpPr>
            <a:spLocks noGrp="1" noChangeArrowheads="1"/>
          </p:cNvSpPr>
          <p:nvPr>
            <p:ph type="sldNum" sz="quarter" idx="12"/>
          </p:nvPr>
        </p:nvSpPr>
        <p:spPr>
          <a:ln/>
        </p:spPr>
        <p:txBody>
          <a:bodyPr/>
          <a:lstStyle>
            <a:lvl1pPr>
              <a:defRPr/>
            </a:lvl1pPr>
          </a:lstStyle>
          <a:p>
            <a:fld id="{789C8AE4-C923-463E-B63B-B0235090356B}" type="slidenum">
              <a:rPr lang="zh-CN" altLang="en-US"/>
              <a:pPr/>
              <a:t>‹#›</a:t>
            </a:fld>
            <a:endParaRPr lang="en-US" altLang="zh-CN"/>
          </a:p>
        </p:txBody>
      </p:sp>
    </p:spTree>
    <p:extLst>
      <p:ext uri="{BB962C8B-B14F-4D97-AF65-F5344CB8AC3E}">
        <p14:creationId xmlns:p14="http://schemas.microsoft.com/office/powerpoint/2010/main" val="1726938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E281D6D-D019-4240-8EC9-E17C4F60AF35}"/>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5" name="Rectangle 5">
            <a:extLst>
              <a:ext uri="{FF2B5EF4-FFF2-40B4-BE49-F238E27FC236}">
                <a16:creationId xmlns:a16="http://schemas.microsoft.com/office/drawing/2014/main" id="{40960502-4F58-4B40-BCDE-2FEDFDDF52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773BDA6-509C-479E-A391-370EB6C5E2F4}"/>
              </a:ext>
            </a:extLst>
          </p:cNvPr>
          <p:cNvSpPr>
            <a:spLocks noGrp="1" noChangeArrowheads="1"/>
          </p:cNvSpPr>
          <p:nvPr>
            <p:ph type="sldNum" sz="quarter" idx="12"/>
          </p:nvPr>
        </p:nvSpPr>
        <p:spPr>
          <a:ln/>
        </p:spPr>
        <p:txBody>
          <a:bodyPr/>
          <a:lstStyle>
            <a:lvl1pPr>
              <a:defRPr/>
            </a:lvl1pPr>
          </a:lstStyle>
          <a:p>
            <a:fld id="{C24A2D1B-17DF-4F86-A07B-303EDFFC20B2}" type="slidenum">
              <a:rPr lang="zh-CN" altLang="en-US"/>
              <a:pPr/>
              <a:t>‹#›</a:t>
            </a:fld>
            <a:endParaRPr lang="en-US" altLang="zh-CN"/>
          </a:p>
        </p:txBody>
      </p:sp>
    </p:spTree>
    <p:extLst>
      <p:ext uri="{BB962C8B-B14F-4D97-AF65-F5344CB8AC3E}">
        <p14:creationId xmlns:p14="http://schemas.microsoft.com/office/powerpoint/2010/main" val="351946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CD69913C-45E6-4216-87D2-424D4BEF56E6}"/>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5" name="Rectangle 5">
            <a:extLst>
              <a:ext uri="{FF2B5EF4-FFF2-40B4-BE49-F238E27FC236}">
                <a16:creationId xmlns:a16="http://schemas.microsoft.com/office/drawing/2014/main" id="{6455B7DA-EC8C-45FF-9DDF-E6577CEE20F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1E37EA7-4A36-442F-B52D-DF8692E3F0E5}"/>
              </a:ext>
            </a:extLst>
          </p:cNvPr>
          <p:cNvSpPr>
            <a:spLocks noGrp="1" noChangeArrowheads="1"/>
          </p:cNvSpPr>
          <p:nvPr>
            <p:ph type="sldNum" sz="quarter" idx="12"/>
          </p:nvPr>
        </p:nvSpPr>
        <p:spPr>
          <a:ln/>
        </p:spPr>
        <p:txBody>
          <a:bodyPr/>
          <a:lstStyle>
            <a:lvl1pPr>
              <a:defRPr/>
            </a:lvl1pPr>
          </a:lstStyle>
          <a:p>
            <a:fld id="{24ACEA54-B6DF-429E-AE94-D6E8A5677475}" type="slidenum">
              <a:rPr lang="zh-CN" altLang="en-US"/>
              <a:pPr/>
              <a:t>‹#›</a:t>
            </a:fld>
            <a:endParaRPr lang="en-US" altLang="zh-CN"/>
          </a:p>
        </p:txBody>
      </p:sp>
    </p:spTree>
    <p:extLst>
      <p:ext uri="{BB962C8B-B14F-4D97-AF65-F5344CB8AC3E}">
        <p14:creationId xmlns:p14="http://schemas.microsoft.com/office/powerpoint/2010/main" val="346360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71F6E4AF-3CC7-40FD-9379-BF189FE79EBD}"/>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5" name="Rectangle 5">
            <a:extLst>
              <a:ext uri="{FF2B5EF4-FFF2-40B4-BE49-F238E27FC236}">
                <a16:creationId xmlns:a16="http://schemas.microsoft.com/office/drawing/2014/main" id="{CD2AA2F1-DDEA-46CC-8C4B-4493BEFCCF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A2DE9D8-7DDF-4AB4-947D-B1D8FE1F8951}"/>
              </a:ext>
            </a:extLst>
          </p:cNvPr>
          <p:cNvSpPr>
            <a:spLocks noGrp="1" noChangeArrowheads="1"/>
          </p:cNvSpPr>
          <p:nvPr>
            <p:ph type="sldNum" sz="quarter" idx="12"/>
          </p:nvPr>
        </p:nvSpPr>
        <p:spPr>
          <a:ln/>
        </p:spPr>
        <p:txBody>
          <a:bodyPr/>
          <a:lstStyle>
            <a:lvl1pPr>
              <a:defRPr/>
            </a:lvl1pPr>
          </a:lstStyle>
          <a:p>
            <a:fld id="{7AE15A03-070C-415B-BF4E-F570ED200B2C}" type="slidenum">
              <a:rPr lang="zh-CN" altLang="en-US"/>
              <a:pPr/>
              <a:t>‹#›</a:t>
            </a:fld>
            <a:endParaRPr lang="en-US" altLang="zh-CN"/>
          </a:p>
        </p:txBody>
      </p:sp>
    </p:spTree>
    <p:extLst>
      <p:ext uri="{BB962C8B-B14F-4D97-AF65-F5344CB8AC3E}">
        <p14:creationId xmlns:p14="http://schemas.microsoft.com/office/powerpoint/2010/main" val="1308864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19954450-11CC-40DA-A7C8-9D70A63863D9}"/>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6" name="Rectangle 5">
            <a:extLst>
              <a:ext uri="{FF2B5EF4-FFF2-40B4-BE49-F238E27FC236}">
                <a16:creationId xmlns:a16="http://schemas.microsoft.com/office/drawing/2014/main" id="{B2AA6AA6-4EF2-44E4-B9AB-FDAAEAC1B7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B98D1D4C-6A7B-4EF9-B295-0585C61AC70D}"/>
              </a:ext>
            </a:extLst>
          </p:cNvPr>
          <p:cNvSpPr>
            <a:spLocks noGrp="1" noChangeArrowheads="1"/>
          </p:cNvSpPr>
          <p:nvPr>
            <p:ph type="sldNum" sz="quarter" idx="12"/>
          </p:nvPr>
        </p:nvSpPr>
        <p:spPr>
          <a:ln/>
        </p:spPr>
        <p:txBody>
          <a:bodyPr/>
          <a:lstStyle>
            <a:lvl1pPr>
              <a:defRPr/>
            </a:lvl1pPr>
          </a:lstStyle>
          <a:p>
            <a:fld id="{B74C1564-EDA2-4F01-93BF-BEE2BA3D695C}" type="slidenum">
              <a:rPr lang="zh-CN" altLang="en-US"/>
              <a:pPr/>
              <a:t>‹#›</a:t>
            </a:fld>
            <a:endParaRPr lang="en-US" altLang="zh-CN"/>
          </a:p>
        </p:txBody>
      </p:sp>
    </p:spTree>
    <p:extLst>
      <p:ext uri="{BB962C8B-B14F-4D97-AF65-F5344CB8AC3E}">
        <p14:creationId xmlns:p14="http://schemas.microsoft.com/office/powerpoint/2010/main" val="336405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4D68C4F7-1CF0-4773-BAE6-41B2D43A5526}"/>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8" name="Rectangle 5">
            <a:extLst>
              <a:ext uri="{FF2B5EF4-FFF2-40B4-BE49-F238E27FC236}">
                <a16:creationId xmlns:a16="http://schemas.microsoft.com/office/drawing/2014/main" id="{78FD2188-EE49-485D-B784-806F168315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8FF7BDF9-FB00-4480-80A3-EBF44EA3BE03}"/>
              </a:ext>
            </a:extLst>
          </p:cNvPr>
          <p:cNvSpPr>
            <a:spLocks noGrp="1" noChangeArrowheads="1"/>
          </p:cNvSpPr>
          <p:nvPr>
            <p:ph type="sldNum" sz="quarter" idx="12"/>
          </p:nvPr>
        </p:nvSpPr>
        <p:spPr>
          <a:ln/>
        </p:spPr>
        <p:txBody>
          <a:bodyPr/>
          <a:lstStyle>
            <a:lvl1pPr>
              <a:defRPr/>
            </a:lvl1pPr>
          </a:lstStyle>
          <a:p>
            <a:fld id="{92D30509-6B6B-49D1-9D98-808BE968E5D5}" type="slidenum">
              <a:rPr lang="zh-CN" altLang="en-US"/>
              <a:pPr/>
              <a:t>‹#›</a:t>
            </a:fld>
            <a:endParaRPr lang="en-US" altLang="zh-CN"/>
          </a:p>
        </p:txBody>
      </p:sp>
    </p:spTree>
    <p:extLst>
      <p:ext uri="{BB962C8B-B14F-4D97-AF65-F5344CB8AC3E}">
        <p14:creationId xmlns:p14="http://schemas.microsoft.com/office/powerpoint/2010/main" val="199080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F9AA3B4D-8806-4480-B69F-7501AA9CB972}"/>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4" name="Rectangle 5">
            <a:extLst>
              <a:ext uri="{FF2B5EF4-FFF2-40B4-BE49-F238E27FC236}">
                <a16:creationId xmlns:a16="http://schemas.microsoft.com/office/drawing/2014/main" id="{1C34724A-F232-4B8D-B7AD-B85622AA52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21E3F42-8192-44B5-A1E1-56B92C39489A}"/>
              </a:ext>
            </a:extLst>
          </p:cNvPr>
          <p:cNvSpPr>
            <a:spLocks noGrp="1" noChangeArrowheads="1"/>
          </p:cNvSpPr>
          <p:nvPr>
            <p:ph type="sldNum" sz="quarter" idx="12"/>
          </p:nvPr>
        </p:nvSpPr>
        <p:spPr>
          <a:ln/>
        </p:spPr>
        <p:txBody>
          <a:bodyPr/>
          <a:lstStyle>
            <a:lvl1pPr>
              <a:defRPr/>
            </a:lvl1pPr>
          </a:lstStyle>
          <a:p>
            <a:fld id="{FA6C991C-A0DD-446C-A4C4-B610FF6D2A4B}" type="slidenum">
              <a:rPr lang="zh-CN" altLang="en-US"/>
              <a:pPr/>
              <a:t>‹#›</a:t>
            </a:fld>
            <a:endParaRPr lang="en-US" altLang="zh-CN"/>
          </a:p>
        </p:txBody>
      </p:sp>
    </p:spTree>
    <p:extLst>
      <p:ext uri="{BB962C8B-B14F-4D97-AF65-F5344CB8AC3E}">
        <p14:creationId xmlns:p14="http://schemas.microsoft.com/office/powerpoint/2010/main" val="269657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B431110-1E7D-45B2-A4F3-A2AFEBADDA52}"/>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3" name="Rectangle 5">
            <a:extLst>
              <a:ext uri="{FF2B5EF4-FFF2-40B4-BE49-F238E27FC236}">
                <a16:creationId xmlns:a16="http://schemas.microsoft.com/office/drawing/2014/main" id="{8AC891BE-B0F1-4BEA-B17B-E15BF47742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5C1788BD-1BB3-4D18-AFDD-7D3C073B8F4E}"/>
              </a:ext>
            </a:extLst>
          </p:cNvPr>
          <p:cNvSpPr>
            <a:spLocks noGrp="1" noChangeArrowheads="1"/>
          </p:cNvSpPr>
          <p:nvPr>
            <p:ph type="sldNum" sz="quarter" idx="12"/>
          </p:nvPr>
        </p:nvSpPr>
        <p:spPr>
          <a:ln/>
        </p:spPr>
        <p:txBody>
          <a:bodyPr/>
          <a:lstStyle>
            <a:lvl1pPr>
              <a:defRPr/>
            </a:lvl1pPr>
          </a:lstStyle>
          <a:p>
            <a:fld id="{17ED4EB3-FB71-4228-91CB-1638A4601DD3}" type="slidenum">
              <a:rPr lang="zh-CN" altLang="en-US"/>
              <a:pPr/>
              <a:t>‹#›</a:t>
            </a:fld>
            <a:endParaRPr lang="en-US" altLang="zh-CN"/>
          </a:p>
        </p:txBody>
      </p:sp>
    </p:spTree>
    <p:extLst>
      <p:ext uri="{BB962C8B-B14F-4D97-AF65-F5344CB8AC3E}">
        <p14:creationId xmlns:p14="http://schemas.microsoft.com/office/powerpoint/2010/main" val="1811911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D6FB962A-112C-4E06-B01B-3E59A1F3E06F}"/>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6" name="Rectangle 5">
            <a:extLst>
              <a:ext uri="{FF2B5EF4-FFF2-40B4-BE49-F238E27FC236}">
                <a16:creationId xmlns:a16="http://schemas.microsoft.com/office/drawing/2014/main" id="{3E0211A8-A6BF-489F-ABE2-65ACED284E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8A5ED40-EB6E-4755-9FD4-D199415998D6}"/>
              </a:ext>
            </a:extLst>
          </p:cNvPr>
          <p:cNvSpPr>
            <a:spLocks noGrp="1" noChangeArrowheads="1"/>
          </p:cNvSpPr>
          <p:nvPr>
            <p:ph type="sldNum" sz="quarter" idx="12"/>
          </p:nvPr>
        </p:nvSpPr>
        <p:spPr>
          <a:ln/>
        </p:spPr>
        <p:txBody>
          <a:bodyPr/>
          <a:lstStyle>
            <a:lvl1pPr>
              <a:defRPr/>
            </a:lvl1pPr>
          </a:lstStyle>
          <a:p>
            <a:fld id="{4D0AEDD0-3EBA-4EE0-81E1-4B8F356048EF}" type="slidenum">
              <a:rPr lang="zh-CN" altLang="en-US"/>
              <a:pPr/>
              <a:t>‹#›</a:t>
            </a:fld>
            <a:endParaRPr lang="en-US" altLang="zh-CN"/>
          </a:p>
        </p:txBody>
      </p:sp>
    </p:spTree>
    <p:extLst>
      <p:ext uri="{BB962C8B-B14F-4D97-AF65-F5344CB8AC3E}">
        <p14:creationId xmlns:p14="http://schemas.microsoft.com/office/powerpoint/2010/main" val="3590826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693AA07-7FE2-4BFF-AE2E-8F054B52E78A}"/>
              </a:ext>
            </a:extLst>
          </p:cNvPr>
          <p:cNvSpPr>
            <a:spLocks noGrp="1" noChangeArrowheads="1"/>
          </p:cNvSpPr>
          <p:nvPr>
            <p:ph type="dt" sz="half" idx="10"/>
          </p:nvPr>
        </p:nvSpPr>
        <p:spPr>
          <a:ln/>
        </p:spPr>
        <p:txBody>
          <a:bodyPr/>
          <a:lstStyle>
            <a:lvl1pPr>
              <a:defRPr/>
            </a:lvl1pPr>
          </a:lstStyle>
          <a:p>
            <a:pPr>
              <a:defRPr/>
            </a:pPr>
            <a:r>
              <a:rPr lang="zh-CN" altLang="en-US"/>
              <a:t>普通天文学</a:t>
            </a:r>
            <a:endParaRPr lang="en-US" altLang="zh-CN"/>
          </a:p>
        </p:txBody>
      </p:sp>
      <p:sp>
        <p:nvSpPr>
          <p:cNvPr id="6" name="Rectangle 5">
            <a:extLst>
              <a:ext uri="{FF2B5EF4-FFF2-40B4-BE49-F238E27FC236}">
                <a16:creationId xmlns:a16="http://schemas.microsoft.com/office/drawing/2014/main" id="{898D3427-F9B2-42BA-95F6-C259E597E9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23AADE0B-96F6-4FE6-9788-0A3624E6A6B8}"/>
              </a:ext>
            </a:extLst>
          </p:cNvPr>
          <p:cNvSpPr>
            <a:spLocks noGrp="1" noChangeArrowheads="1"/>
          </p:cNvSpPr>
          <p:nvPr>
            <p:ph type="sldNum" sz="quarter" idx="12"/>
          </p:nvPr>
        </p:nvSpPr>
        <p:spPr>
          <a:ln/>
        </p:spPr>
        <p:txBody>
          <a:bodyPr/>
          <a:lstStyle>
            <a:lvl1pPr>
              <a:defRPr/>
            </a:lvl1pPr>
          </a:lstStyle>
          <a:p>
            <a:fld id="{EC81D974-85CE-43B5-A9FC-E16CE5D6D415}" type="slidenum">
              <a:rPr lang="zh-CN" altLang="en-US"/>
              <a:pPr/>
              <a:t>‹#›</a:t>
            </a:fld>
            <a:endParaRPr lang="en-US" altLang="zh-CN"/>
          </a:p>
        </p:txBody>
      </p:sp>
    </p:spTree>
    <p:extLst>
      <p:ext uri="{BB962C8B-B14F-4D97-AF65-F5344CB8AC3E}">
        <p14:creationId xmlns:p14="http://schemas.microsoft.com/office/powerpoint/2010/main" val="404057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2DC3D5E-C095-43CD-8223-7ACC85BEF589}"/>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E878A9D-BA4F-4196-8796-5863FB6DBD50}"/>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37572" name="Rectangle 4">
            <a:extLst>
              <a:ext uri="{FF2B5EF4-FFF2-40B4-BE49-F238E27FC236}">
                <a16:creationId xmlns:a16="http://schemas.microsoft.com/office/drawing/2014/main" id="{94F9E060-38B1-444E-8264-4854D0CDD4F6}"/>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mn-lt"/>
              </a:defRPr>
            </a:lvl1pPr>
          </a:lstStyle>
          <a:p>
            <a:pPr>
              <a:defRPr/>
            </a:pPr>
            <a:r>
              <a:rPr lang="zh-CN" altLang="en-US"/>
              <a:t>普通天文学</a:t>
            </a:r>
            <a:endParaRPr lang="en-US" altLang="zh-CN"/>
          </a:p>
        </p:txBody>
      </p:sp>
      <p:sp>
        <p:nvSpPr>
          <p:cNvPr id="237573" name="Rectangle 5">
            <a:extLst>
              <a:ext uri="{FF2B5EF4-FFF2-40B4-BE49-F238E27FC236}">
                <a16:creationId xmlns:a16="http://schemas.microsoft.com/office/drawing/2014/main" id="{6E47C97F-CE44-4FC8-8DFD-0C193D2EB1C3}"/>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b="0">
                <a:latin typeface="+mn-lt"/>
                <a:ea typeface="+mn-ea"/>
              </a:defRPr>
            </a:lvl1pPr>
          </a:lstStyle>
          <a:p>
            <a:pPr>
              <a:defRPr/>
            </a:pPr>
            <a:endParaRPr lang="en-US" altLang="zh-CN"/>
          </a:p>
        </p:txBody>
      </p:sp>
      <p:sp>
        <p:nvSpPr>
          <p:cNvPr id="237574" name="Rectangle 6">
            <a:extLst>
              <a:ext uri="{FF2B5EF4-FFF2-40B4-BE49-F238E27FC236}">
                <a16:creationId xmlns:a16="http://schemas.microsoft.com/office/drawing/2014/main" id="{C6F368BB-6BBC-428E-8726-E1F16AE4E6B4}"/>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b="0" noProof="1" dirty="0">
                <a:latin typeface="Arial" charset="0"/>
                <a:ea typeface="宋体" pitchFamily="2" charset="-122"/>
                <a:cs typeface="+mn-ea"/>
              </a:defRPr>
            </a:lvl1pPr>
          </a:lstStyle>
          <a:p>
            <a:fld id="{E553A090-D4F0-4596-BCEC-C1CA82117F68}" type="slidenum">
              <a:rPr lang="zh-CN" altLang="en-US"/>
              <a:pPr/>
              <a:t>‹#›</a:t>
            </a:fld>
            <a:endParaRPr lang="en-US" altLang="zh-CN">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7" r:id="rId2"/>
    <p:sldLayoutId id="2147483666" r:id="rId3"/>
    <p:sldLayoutId id="2147483665" r:id="rId4"/>
    <p:sldLayoutId id="2147483664" r:id="rId5"/>
    <p:sldLayoutId id="2147483663" r:id="rId6"/>
    <p:sldLayoutId id="2147483662" r:id="rId7"/>
    <p:sldLayoutId id="2147483661" r:id="rId8"/>
    <p:sldLayoutId id="2147483660" r:id="rId9"/>
    <p:sldLayoutId id="2147483659" r:id="rId10"/>
    <p:sldLayoutId id="214748365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9843B393-4658-4FDA-8572-B59A3992D81F}"/>
              </a:ext>
            </a:extLst>
          </p:cNvPr>
          <p:cNvSpPr>
            <a:spLocks noGrp="1"/>
          </p:cNvSpPr>
          <p:nvPr>
            <p:ph type="dt" sz="quarter" idx="10"/>
          </p:nvPr>
        </p:nvSpPr>
        <p:spPr/>
        <p:txBody>
          <a:bodyPr/>
          <a:lstStyle/>
          <a:p>
            <a:pPr>
              <a:defRPr/>
            </a:pPr>
            <a:r>
              <a:rPr lang="zh-CN" altLang="en-US"/>
              <a:t>普通天文学</a:t>
            </a:r>
            <a:endParaRPr lang="en-US" altLang="zh-CN"/>
          </a:p>
        </p:txBody>
      </p:sp>
      <p:sp>
        <p:nvSpPr>
          <p:cNvPr id="4098" name="Rectangle 2">
            <a:extLst>
              <a:ext uri="{FF2B5EF4-FFF2-40B4-BE49-F238E27FC236}">
                <a16:creationId xmlns:a16="http://schemas.microsoft.com/office/drawing/2014/main" id="{6E5441A7-874F-434A-BADD-3BB938D2F464}"/>
              </a:ext>
            </a:extLst>
          </p:cNvPr>
          <p:cNvSpPr>
            <a:spLocks noGrp="1" noChangeArrowheads="1"/>
          </p:cNvSpPr>
          <p:nvPr>
            <p:ph type="title"/>
          </p:nvPr>
        </p:nvSpPr>
        <p:spPr>
          <a:xfrm>
            <a:off x="457200" y="304800"/>
            <a:ext cx="7848600" cy="609600"/>
          </a:xfrm>
        </p:spPr>
        <p:txBody>
          <a:bodyPr/>
          <a:lstStyle/>
          <a:p>
            <a:pPr eaLnBrk="1" hangingPunct="1"/>
            <a:endParaRPr lang="zh-CN" altLang="en-US"/>
          </a:p>
        </p:txBody>
      </p:sp>
      <p:sp>
        <p:nvSpPr>
          <p:cNvPr id="4099" name="Rectangle 3">
            <a:extLst>
              <a:ext uri="{FF2B5EF4-FFF2-40B4-BE49-F238E27FC236}">
                <a16:creationId xmlns:a16="http://schemas.microsoft.com/office/drawing/2014/main" id="{ED647E3F-36BF-4E49-A979-AB347CEE3934}"/>
              </a:ext>
            </a:extLst>
          </p:cNvPr>
          <p:cNvSpPr>
            <a:spLocks noGrp="1" noChangeArrowheads="1"/>
          </p:cNvSpPr>
          <p:nvPr>
            <p:ph idx="1"/>
          </p:nvPr>
        </p:nvSpPr>
        <p:spPr>
          <a:xfrm>
            <a:off x="457200" y="1371600"/>
            <a:ext cx="8229600" cy="4953000"/>
          </a:xfrm>
        </p:spPr>
        <p:txBody>
          <a:bodyPr/>
          <a:lstStyle/>
          <a:p>
            <a:pPr eaLnBrk="1" hangingPunct="1"/>
            <a:endParaRPr lang="zh-CN" altLang="en-US"/>
          </a:p>
        </p:txBody>
      </p:sp>
      <p:pic>
        <p:nvPicPr>
          <p:cNvPr id="4100" name="Picture 4" descr="ppnsfthgvvbcmtao_re">
            <a:extLst>
              <a:ext uri="{FF2B5EF4-FFF2-40B4-BE49-F238E27FC236}">
                <a16:creationId xmlns:a16="http://schemas.microsoft.com/office/drawing/2014/main" id="{312AD74B-4E53-47E1-8F95-082F0F48D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6838"/>
            <a:ext cx="10440988" cy="695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5">
            <a:extLst>
              <a:ext uri="{FF2B5EF4-FFF2-40B4-BE49-F238E27FC236}">
                <a16:creationId xmlns:a16="http://schemas.microsoft.com/office/drawing/2014/main" id="{506F5DD4-0007-4AD0-B963-E59798D6E41D}"/>
              </a:ext>
            </a:extLst>
          </p:cNvPr>
          <p:cNvSpPr>
            <a:spLocks noChangeArrowheads="1"/>
          </p:cNvSpPr>
          <p:nvPr/>
        </p:nvSpPr>
        <p:spPr bwMode="auto">
          <a:xfrm>
            <a:off x="771525" y="1003300"/>
            <a:ext cx="7632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4000">
                <a:solidFill>
                  <a:schemeClr val="bg1"/>
                </a:solidFill>
                <a:latin typeface="楷体_GB2312" pitchFamily="49" charset="-122"/>
              </a:rPr>
              <a:t>第三章  星座与四季星空</a:t>
            </a:r>
          </a:p>
        </p:txBody>
      </p:sp>
      <p:sp>
        <p:nvSpPr>
          <p:cNvPr id="4102" name="Rectangle 6">
            <a:extLst>
              <a:ext uri="{FF2B5EF4-FFF2-40B4-BE49-F238E27FC236}">
                <a16:creationId xmlns:a16="http://schemas.microsoft.com/office/drawing/2014/main" id="{1CEEDF2B-4BBA-4E81-86C0-BB4A27256300}"/>
              </a:ext>
            </a:extLst>
          </p:cNvPr>
          <p:cNvSpPr>
            <a:spLocks noChangeArrowheads="1"/>
          </p:cNvSpPr>
          <p:nvPr/>
        </p:nvSpPr>
        <p:spPr bwMode="auto">
          <a:xfrm>
            <a:off x="1141413" y="4229100"/>
            <a:ext cx="800258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nchor="ctr">
            <a:spAutoFit/>
          </a:bodyPr>
          <a:lstStyle/>
          <a:p>
            <a:pPr>
              <a:lnSpc>
                <a:spcPct val="120000"/>
              </a:lnSpc>
              <a:spcBef>
                <a:spcPct val="20000"/>
              </a:spcBef>
              <a:buClr>
                <a:schemeClr val="hlink"/>
              </a:buClr>
              <a:buSzPct val="80000"/>
              <a:buFont typeface="Wingdings" panose="05000000000000000000" pitchFamily="2" charset="2"/>
              <a:buNone/>
            </a:pPr>
            <a:r>
              <a:rPr lang="zh-CN" altLang="en-US" sz="2800">
                <a:solidFill>
                  <a:schemeClr val="bg1"/>
                </a:solidFill>
                <a:latin typeface="宋体" panose="02010600030101010101" pitchFamily="2" charset="-122"/>
                <a:ea typeface="宋体" panose="02010600030101010101" pitchFamily="2" charset="-122"/>
              </a:rPr>
              <a:t>    </a:t>
            </a:r>
            <a:r>
              <a:rPr lang="zh-CN" altLang="en-US" sz="2800">
                <a:solidFill>
                  <a:schemeClr val="bg1"/>
                </a:solidFill>
                <a:latin typeface="楷体_GB2312" pitchFamily="49" charset="-122"/>
              </a:rPr>
              <a:t>我们怎样来了解我们的宇宙，了解恒星和银河系，以及我们的太阳系，最基本，也是最简单的方法是仰望夜晚的星空。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8D4C29A-4AD9-4F2D-9DB4-C666AE48C555}"/>
              </a:ext>
            </a:extLst>
          </p:cNvPr>
          <p:cNvSpPr>
            <a:spLocks noGrp="1"/>
          </p:cNvSpPr>
          <p:nvPr>
            <p:ph type="dt" sz="quarter" idx="10"/>
          </p:nvPr>
        </p:nvSpPr>
        <p:spPr/>
        <p:txBody>
          <a:bodyPr/>
          <a:lstStyle/>
          <a:p>
            <a:pPr>
              <a:defRPr/>
            </a:pPr>
            <a:r>
              <a:rPr lang="zh-CN" altLang="en-US"/>
              <a:t>普通天文学</a:t>
            </a:r>
            <a:endParaRPr lang="en-US" altLang="zh-CN"/>
          </a:p>
        </p:txBody>
      </p:sp>
      <p:sp>
        <p:nvSpPr>
          <p:cNvPr id="13314" name="Rectangle 2">
            <a:extLst>
              <a:ext uri="{FF2B5EF4-FFF2-40B4-BE49-F238E27FC236}">
                <a16:creationId xmlns:a16="http://schemas.microsoft.com/office/drawing/2014/main" id="{47752413-FF1D-401A-88A4-73F3116E019D}"/>
              </a:ext>
            </a:extLst>
          </p:cNvPr>
          <p:cNvSpPr>
            <a:spLocks noGrp="1" noChangeArrowheads="1"/>
          </p:cNvSpPr>
          <p:nvPr>
            <p:ph type="title"/>
          </p:nvPr>
        </p:nvSpPr>
        <p:spPr>
          <a:xfrm>
            <a:off x="862013" y="1774825"/>
            <a:ext cx="7848600" cy="609600"/>
          </a:xfrm>
        </p:spPr>
        <p:txBody>
          <a:bodyPr/>
          <a:lstStyle/>
          <a:p>
            <a:pPr algn="l" eaLnBrk="1" hangingPunct="1"/>
            <a:r>
              <a:rPr lang="zh-CN" altLang="en-US" sz="2800" b="1">
                <a:solidFill>
                  <a:schemeClr val="accent2"/>
                </a:solidFill>
                <a:latin typeface="楷体_GB2312" pitchFamily="49" charset="-122"/>
                <a:ea typeface="楷体_GB2312" pitchFamily="49" charset="-122"/>
              </a:rPr>
              <a:t>二十八宿：黄道附近的二十八个区域</a:t>
            </a:r>
            <a:br>
              <a:rPr lang="zh-CN" altLang="en-US" sz="2800" b="1">
                <a:solidFill>
                  <a:schemeClr val="accent2"/>
                </a:solidFill>
                <a:latin typeface="楷体_GB2312" pitchFamily="49" charset="-122"/>
                <a:ea typeface="楷体_GB2312" pitchFamily="49" charset="-122"/>
              </a:rPr>
            </a:br>
            <a:br>
              <a:rPr lang="zh-CN" altLang="en-US" sz="2800" b="1">
                <a:solidFill>
                  <a:schemeClr val="accent2"/>
                </a:solidFill>
                <a:latin typeface="楷体_GB2312" pitchFamily="49" charset="-122"/>
                <a:ea typeface="楷体_GB2312" pitchFamily="49" charset="-122"/>
              </a:rPr>
            </a:br>
            <a:r>
              <a:rPr lang="zh-CN" altLang="en-US" sz="2800">
                <a:solidFill>
                  <a:schemeClr val="hlink"/>
                </a:solidFill>
                <a:latin typeface="楷体_GB2312" pitchFamily="49" charset="-122"/>
                <a:ea typeface="楷体_GB2312" pitchFamily="49" charset="-122"/>
              </a:rPr>
              <a:t>   </a:t>
            </a:r>
            <a:r>
              <a:rPr lang="zh-CN" altLang="en-US" sz="2800" b="1">
                <a:solidFill>
                  <a:schemeClr val="accent2"/>
                </a:solidFill>
                <a:ea typeface="楷体_GB2312" pitchFamily="49" charset="-122"/>
              </a:rPr>
              <a:t>二十八宿，为日月舍，尤地有邮亭，为长吏廨矣。</a:t>
            </a:r>
            <a:br>
              <a:rPr lang="zh-CN" altLang="en-US" sz="2800" b="1">
                <a:solidFill>
                  <a:schemeClr val="accent2"/>
                </a:solidFill>
                <a:ea typeface="楷体_GB2312" pitchFamily="49" charset="-122"/>
              </a:rPr>
            </a:br>
            <a:endParaRPr lang="zh-CN" altLang="en-US" sz="2800" b="1">
              <a:solidFill>
                <a:schemeClr val="accent2"/>
              </a:solidFill>
              <a:ea typeface="楷体_GB2312" pitchFamily="49" charset="-122"/>
            </a:endParaRPr>
          </a:p>
        </p:txBody>
      </p:sp>
      <p:sp>
        <p:nvSpPr>
          <p:cNvPr id="13315" name="Rectangle 3">
            <a:extLst>
              <a:ext uri="{FF2B5EF4-FFF2-40B4-BE49-F238E27FC236}">
                <a16:creationId xmlns:a16="http://schemas.microsoft.com/office/drawing/2014/main" id="{49817E35-F815-44D2-8319-541488D7F9FF}"/>
              </a:ext>
            </a:extLst>
          </p:cNvPr>
          <p:cNvSpPr>
            <a:spLocks noGrp="1" noChangeArrowheads="1"/>
          </p:cNvSpPr>
          <p:nvPr>
            <p:ph idx="1"/>
          </p:nvPr>
        </p:nvSpPr>
        <p:spPr>
          <a:xfrm>
            <a:off x="457200" y="2740025"/>
            <a:ext cx="8305800" cy="2873375"/>
          </a:xfrm>
        </p:spPr>
        <p:txBody>
          <a:bodyPr/>
          <a:lstStyle/>
          <a:p>
            <a:pPr eaLnBrk="1" hangingPunct="1">
              <a:lnSpc>
                <a:spcPct val="120000"/>
              </a:lnSpc>
              <a:spcBef>
                <a:spcPct val="0"/>
              </a:spcBef>
              <a:buFontTx/>
              <a:buNone/>
            </a:pPr>
            <a:r>
              <a:rPr lang="zh-CN" altLang="en-US" sz="3600">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月亮的恒星周期为</a:t>
            </a:r>
            <a:r>
              <a:rPr lang="en-US" altLang="zh-CN" sz="2800" b="1">
                <a:solidFill>
                  <a:schemeClr val="accent2"/>
                </a:solidFill>
                <a:latin typeface="楷体_GB2312" pitchFamily="49" charset="-122"/>
                <a:ea typeface="楷体_GB2312" pitchFamily="49" charset="-122"/>
              </a:rPr>
              <a:t>28</a:t>
            </a:r>
            <a:r>
              <a:rPr lang="zh-CN" altLang="en-US" sz="2800" b="1">
                <a:solidFill>
                  <a:schemeClr val="accent2"/>
                </a:solidFill>
                <a:latin typeface="楷体_GB2312" pitchFamily="49" charset="-122"/>
                <a:ea typeface="楷体_GB2312" pitchFamily="49" charset="-122"/>
              </a:rPr>
              <a:t>天，将月亮的运行轨道分为</a:t>
            </a:r>
            <a:r>
              <a:rPr lang="en-US" altLang="zh-CN" sz="2800" b="1">
                <a:solidFill>
                  <a:schemeClr val="accent2"/>
                </a:solidFill>
                <a:latin typeface="楷体_GB2312" pitchFamily="49" charset="-122"/>
                <a:ea typeface="楷体_GB2312" pitchFamily="49" charset="-122"/>
              </a:rPr>
              <a:t>28</a:t>
            </a:r>
            <a:r>
              <a:rPr lang="zh-CN" altLang="en-US" sz="2800" b="1">
                <a:solidFill>
                  <a:schemeClr val="accent2"/>
                </a:solidFill>
                <a:latin typeface="楷体_GB2312" pitchFamily="49" charset="-122"/>
                <a:ea typeface="楷体_GB2312" pitchFamily="49" charset="-122"/>
              </a:rPr>
              <a:t>个部分，则月亮每个晚上停留一处。通过</a:t>
            </a:r>
            <a:r>
              <a:rPr lang="en-US" altLang="zh-CN" sz="2800" b="1">
                <a:solidFill>
                  <a:schemeClr val="accent2"/>
                </a:solidFill>
                <a:latin typeface="楷体_GB2312" pitchFamily="49" charset="-122"/>
                <a:ea typeface="楷体_GB2312" pitchFamily="49" charset="-122"/>
              </a:rPr>
              <a:t>28</a:t>
            </a:r>
            <a:r>
              <a:rPr lang="zh-CN" altLang="en-US" sz="2800" b="1">
                <a:solidFill>
                  <a:schemeClr val="accent2"/>
                </a:solidFill>
                <a:latin typeface="楷体_GB2312" pitchFamily="49" charset="-122"/>
                <a:ea typeface="楷体_GB2312" pitchFamily="49" charset="-122"/>
              </a:rPr>
              <a:t>个星宿，月亮又回到原来的地方。所以，</a:t>
            </a:r>
            <a:r>
              <a:rPr lang="en-US" altLang="zh-CN" sz="2800" b="1">
                <a:solidFill>
                  <a:schemeClr val="accent2"/>
                </a:solidFill>
                <a:latin typeface="楷体_GB2312" pitchFamily="49" charset="-122"/>
                <a:ea typeface="楷体_GB2312" pitchFamily="49" charset="-122"/>
              </a:rPr>
              <a:t>28</a:t>
            </a:r>
            <a:r>
              <a:rPr lang="zh-CN" altLang="en-US" sz="2800" b="1">
                <a:solidFill>
                  <a:schemeClr val="accent2"/>
                </a:solidFill>
                <a:latin typeface="楷体_GB2312" pitchFamily="49" charset="-122"/>
                <a:ea typeface="楷体_GB2312" pitchFamily="49" charset="-122"/>
              </a:rPr>
              <a:t>宿又称为</a:t>
            </a:r>
            <a:r>
              <a:rPr lang="en-US" altLang="zh-CN" sz="2800" b="1">
                <a:solidFill>
                  <a:schemeClr val="accent2"/>
                </a:solidFill>
                <a:latin typeface="楷体_GB2312" pitchFamily="49" charset="-122"/>
                <a:ea typeface="楷体_GB2312" pitchFamily="49" charset="-122"/>
              </a:rPr>
              <a:t>28</a:t>
            </a:r>
            <a:r>
              <a:rPr lang="zh-CN" altLang="en-US" sz="2800" b="1">
                <a:solidFill>
                  <a:schemeClr val="accent2"/>
                </a:solidFill>
                <a:latin typeface="楷体_GB2312" pitchFamily="49" charset="-122"/>
                <a:ea typeface="楷体_GB2312" pitchFamily="49" charset="-122"/>
              </a:rPr>
              <a:t>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6951D01-CDB5-4953-ABD7-0B704488C798}"/>
              </a:ext>
            </a:extLst>
          </p:cNvPr>
          <p:cNvSpPr>
            <a:spLocks noGrp="1"/>
          </p:cNvSpPr>
          <p:nvPr>
            <p:ph type="dt" sz="quarter" idx="10"/>
          </p:nvPr>
        </p:nvSpPr>
        <p:spPr/>
        <p:txBody>
          <a:bodyPr/>
          <a:lstStyle/>
          <a:p>
            <a:pPr>
              <a:defRPr/>
            </a:pPr>
            <a:r>
              <a:rPr lang="zh-CN" altLang="en-US"/>
              <a:t>普通天文学</a:t>
            </a:r>
            <a:endParaRPr lang="en-US" altLang="zh-CN"/>
          </a:p>
        </p:txBody>
      </p:sp>
      <p:sp>
        <p:nvSpPr>
          <p:cNvPr id="14338" name="Rectangle 2">
            <a:extLst>
              <a:ext uri="{FF2B5EF4-FFF2-40B4-BE49-F238E27FC236}">
                <a16:creationId xmlns:a16="http://schemas.microsoft.com/office/drawing/2014/main" id="{1B5117C6-8BA0-44D2-9EE6-6FCC85ADAB1D}"/>
              </a:ext>
            </a:extLst>
          </p:cNvPr>
          <p:cNvSpPr>
            <a:spLocks noGrp="1" noChangeArrowheads="1"/>
          </p:cNvSpPr>
          <p:nvPr>
            <p:ph type="title"/>
          </p:nvPr>
        </p:nvSpPr>
        <p:spPr>
          <a:xfrm>
            <a:off x="196850" y="249238"/>
            <a:ext cx="4022725" cy="5965825"/>
          </a:xfrm>
        </p:spPr>
        <p:txBody>
          <a:bodyPr/>
          <a:lstStyle/>
          <a:p>
            <a:pPr algn="l" eaLnBrk="1" hangingPunct="1">
              <a:lnSpc>
                <a:spcPct val="120000"/>
              </a:lnSpc>
            </a:pPr>
            <a:r>
              <a:rPr lang="zh-CN" altLang="en-US" sz="2400" b="1">
                <a:solidFill>
                  <a:schemeClr val="accent2"/>
                </a:solidFill>
                <a:latin typeface="楷体_GB2312" pitchFamily="49" charset="-122"/>
                <a:ea typeface="楷体_GB2312" pitchFamily="49" charset="-122"/>
              </a:rPr>
              <a:t>四象：将二十八宿按四个地平方位分成四组，每组七宿。</a:t>
            </a:r>
            <a:br>
              <a:rPr lang="zh-CN" altLang="en-US" sz="2400" b="1">
                <a:solidFill>
                  <a:schemeClr val="accent2"/>
                </a:solidFill>
                <a:latin typeface="楷体_GB2312" pitchFamily="49" charset="-122"/>
                <a:ea typeface="楷体_GB2312" pitchFamily="49" charset="-122"/>
              </a:rPr>
            </a:br>
            <a:r>
              <a:rPr lang="zh-CN" altLang="en-US" sz="2400" b="1">
                <a:solidFill>
                  <a:schemeClr val="accent2"/>
                </a:solidFill>
                <a:ea typeface="楷体_GB2312" pitchFamily="49" charset="-122"/>
              </a:rPr>
              <a:t>东苍龙：角，亢，氐，房，心，尾，箕</a:t>
            </a:r>
            <a:br>
              <a:rPr lang="zh-CN" altLang="en-US" sz="2400" b="1">
                <a:solidFill>
                  <a:schemeClr val="accent2"/>
                </a:solidFill>
                <a:ea typeface="楷体_GB2312" pitchFamily="49" charset="-122"/>
              </a:rPr>
            </a:br>
            <a:r>
              <a:rPr lang="zh-CN" altLang="en-US" sz="2400" b="1">
                <a:solidFill>
                  <a:schemeClr val="accent2"/>
                </a:solidFill>
                <a:ea typeface="楷体_GB2312" pitchFamily="49" charset="-122"/>
              </a:rPr>
              <a:t>北玄武：斗，牛，女，虚，危，室，壁</a:t>
            </a:r>
            <a:br>
              <a:rPr lang="zh-CN" altLang="en-US" sz="2400" b="1">
                <a:solidFill>
                  <a:schemeClr val="accent2"/>
                </a:solidFill>
                <a:ea typeface="楷体_GB2312" pitchFamily="49" charset="-122"/>
              </a:rPr>
            </a:br>
            <a:r>
              <a:rPr lang="zh-CN" altLang="en-US" sz="2400" b="1">
                <a:solidFill>
                  <a:schemeClr val="accent2"/>
                </a:solidFill>
                <a:ea typeface="楷体_GB2312" pitchFamily="49" charset="-122"/>
              </a:rPr>
              <a:t>西白虎：奎，娄，胃，昴，毕，觜，参</a:t>
            </a:r>
            <a:br>
              <a:rPr lang="zh-CN" altLang="en-US" sz="2400" b="1">
                <a:solidFill>
                  <a:schemeClr val="accent2"/>
                </a:solidFill>
                <a:ea typeface="楷体_GB2312" pitchFamily="49" charset="-122"/>
              </a:rPr>
            </a:br>
            <a:r>
              <a:rPr lang="zh-CN" altLang="en-US" sz="2400" b="1">
                <a:solidFill>
                  <a:schemeClr val="accent2"/>
                </a:solidFill>
                <a:ea typeface="楷体_GB2312" pitchFamily="49" charset="-122"/>
              </a:rPr>
              <a:t>南朱雀：井，鬼，柳，星，张，翼，轸</a:t>
            </a:r>
          </a:p>
        </p:txBody>
      </p:sp>
      <p:pic>
        <p:nvPicPr>
          <p:cNvPr id="14339" name="Picture 3" descr="constel_28">
            <a:extLst>
              <a:ext uri="{FF2B5EF4-FFF2-40B4-BE49-F238E27FC236}">
                <a16:creationId xmlns:a16="http://schemas.microsoft.com/office/drawing/2014/main" id="{B5EBEF39-1C6F-48BF-9753-F2C2EA4042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41813" y="444500"/>
            <a:ext cx="4168775" cy="55721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id="{68827A8B-A667-4C66-995A-AD618E846860}"/>
              </a:ext>
            </a:extLst>
          </p:cNvPr>
          <p:cNvSpPr>
            <a:spLocks noGrp="1"/>
          </p:cNvSpPr>
          <p:nvPr>
            <p:ph type="dt" sz="quarter" idx="10"/>
          </p:nvPr>
        </p:nvSpPr>
        <p:spPr/>
        <p:txBody>
          <a:bodyPr/>
          <a:lstStyle/>
          <a:p>
            <a:pPr>
              <a:defRPr/>
            </a:pPr>
            <a:r>
              <a:rPr lang="zh-CN" altLang="en-US"/>
              <a:t>普通天文学</a:t>
            </a:r>
            <a:endParaRPr lang="en-US" altLang="zh-CN"/>
          </a:p>
        </p:txBody>
      </p:sp>
      <p:pic>
        <p:nvPicPr>
          <p:cNvPr id="15362" name="Picture 2" descr="12216675729">
            <a:extLst>
              <a:ext uri="{FF2B5EF4-FFF2-40B4-BE49-F238E27FC236}">
                <a16:creationId xmlns:a16="http://schemas.microsoft.com/office/drawing/2014/main" id="{7A77D650-8EB7-4C93-8B34-2A705481C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85725"/>
            <a:ext cx="5659437" cy="632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9A86CBEB-6437-4C40-B509-A06908AD7BCA}"/>
              </a:ext>
            </a:extLst>
          </p:cNvPr>
          <p:cNvSpPr>
            <a:spLocks noGrp="1"/>
          </p:cNvSpPr>
          <p:nvPr>
            <p:ph type="dt" sz="quarter" idx="10"/>
          </p:nvPr>
        </p:nvSpPr>
        <p:spPr/>
        <p:txBody>
          <a:bodyPr/>
          <a:lstStyle/>
          <a:p>
            <a:pPr>
              <a:defRPr/>
            </a:pPr>
            <a:r>
              <a:rPr lang="zh-CN" altLang="en-US"/>
              <a:t>普通天文学</a:t>
            </a:r>
            <a:endParaRPr lang="en-US" altLang="zh-CN"/>
          </a:p>
        </p:txBody>
      </p:sp>
      <p:pic>
        <p:nvPicPr>
          <p:cNvPr id="16386" name="Picture 4" descr="111">
            <a:extLst>
              <a:ext uri="{FF2B5EF4-FFF2-40B4-BE49-F238E27FC236}">
                <a16:creationId xmlns:a16="http://schemas.microsoft.com/office/drawing/2014/main" id="{E21D68DF-711D-4960-8483-4B42864799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8150" y="657225"/>
            <a:ext cx="4129088" cy="3925888"/>
          </a:xfrm>
        </p:spPr>
      </p:pic>
      <p:pic>
        <p:nvPicPr>
          <p:cNvPr id="16387" name="Picture 5" descr="2222">
            <a:extLst>
              <a:ext uri="{FF2B5EF4-FFF2-40B4-BE49-F238E27FC236}">
                <a16:creationId xmlns:a16="http://schemas.microsoft.com/office/drawing/2014/main" id="{FB7B1DD8-ADBA-4E43-B5A1-EA816FB8F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2243138"/>
            <a:ext cx="43751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6">
            <a:extLst>
              <a:ext uri="{FF2B5EF4-FFF2-40B4-BE49-F238E27FC236}">
                <a16:creationId xmlns:a16="http://schemas.microsoft.com/office/drawing/2014/main" id="{F018DB2A-20C8-4F90-A4F2-19A0A5E9BE71}"/>
              </a:ext>
            </a:extLst>
          </p:cNvPr>
          <p:cNvSpPr>
            <a:spLocks noChangeArrowheads="1"/>
          </p:cNvSpPr>
          <p:nvPr/>
        </p:nvSpPr>
        <p:spPr bwMode="auto">
          <a:xfrm>
            <a:off x="244475" y="5400675"/>
            <a:ext cx="432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a:solidFill>
                  <a:schemeClr val="accent2"/>
                </a:solidFill>
                <a:latin typeface="楷体_GB2312" pitchFamily="49" charset="-122"/>
              </a:rPr>
              <a:t>河南濮阳古墓：距今</a:t>
            </a:r>
            <a:r>
              <a:rPr lang="en-US" altLang="zh-CN">
                <a:solidFill>
                  <a:schemeClr val="accent2"/>
                </a:solidFill>
                <a:latin typeface="楷体_GB2312" pitchFamily="49" charset="-122"/>
              </a:rPr>
              <a:t>6000</a:t>
            </a:r>
            <a:r>
              <a:rPr lang="zh-CN" altLang="en-US">
                <a:solidFill>
                  <a:schemeClr val="accent2"/>
                </a:solidFill>
                <a:latin typeface="楷体_GB2312" pitchFamily="49" charset="-122"/>
              </a:rPr>
              <a:t>多年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620FD4CA-4D51-4253-8417-8ACDD30EE6DF}"/>
              </a:ext>
            </a:extLst>
          </p:cNvPr>
          <p:cNvSpPr>
            <a:spLocks noGrp="1"/>
          </p:cNvSpPr>
          <p:nvPr>
            <p:ph type="dt" sz="quarter" idx="10"/>
          </p:nvPr>
        </p:nvSpPr>
        <p:spPr/>
        <p:txBody>
          <a:bodyPr/>
          <a:lstStyle/>
          <a:p>
            <a:pPr>
              <a:defRPr/>
            </a:pPr>
            <a:r>
              <a:rPr lang="zh-CN" altLang="en-US"/>
              <a:t>普通天文学</a:t>
            </a:r>
            <a:endParaRPr lang="en-US" altLang="zh-CN"/>
          </a:p>
        </p:txBody>
      </p:sp>
      <p:pic>
        <p:nvPicPr>
          <p:cNvPr id="17410" name="Picture 2">
            <a:extLst>
              <a:ext uri="{FF2B5EF4-FFF2-40B4-BE49-F238E27FC236}">
                <a16:creationId xmlns:a16="http://schemas.microsoft.com/office/drawing/2014/main" id="{E855A5FC-F803-479F-B60A-BE665D6097F1}"/>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2757488" y="2439988"/>
            <a:ext cx="4097337" cy="504825"/>
          </a:xfrm>
          <a:ln>
            <a:solidFill>
              <a:srgbClr val="00FFCC"/>
            </a:solidFill>
            <a:miter lim="800000"/>
            <a:headEnd/>
            <a:tailEnd/>
          </a:ln>
        </p:spPr>
      </p:pic>
      <p:sp>
        <p:nvSpPr>
          <p:cNvPr id="17411" name="Rectangle 3">
            <a:extLst>
              <a:ext uri="{FF2B5EF4-FFF2-40B4-BE49-F238E27FC236}">
                <a16:creationId xmlns:a16="http://schemas.microsoft.com/office/drawing/2014/main" id="{E3E77515-DD9D-4056-A59E-B94A9B1C8FDB}"/>
              </a:ext>
            </a:extLst>
          </p:cNvPr>
          <p:cNvSpPr>
            <a:spLocks noGrp="1" noChangeArrowheads="1"/>
          </p:cNvSpPr>
          <p:nvPr>
            <p:ph idx="1"/>
          </p:nvPr>
        </p:nvSpPr>
        <p:spPr>
          <a:xfrm>
            <a:off x="395288" y="260350"/>
            <a:ext cx="8497887" cy="2376488"/>
          </a:xfrm>
        </p:spPr>
        <p:txBody>
          <a:bodyPr/>
          <a:lstStyle/>
          <a:p>
            <a:pPr eaLnBrk="1" hangingPunct="1">
              <a:lnSpc>
                <a:spcPct val="120000"/>
              </a:lnSpc>
              <a:buFontTx/>
              <a:buNone/>
            </a:pPr>
            <a:r>
              <a:rPr lang="zh-CN" altLang="en-US" sz="2800" b="1">
                <a:latin typeface="宋体" panose="02010600030101010101" pitchFamily="2" charset="-122"/>
              </a:rPr>
              <a:t>      </a:t>
            </a:r>
            <a:r>
              <a:rPr lang="zh-CN" altLang="en-US" sz="2800" b="1">
                <a:solidFill>
                  <a:schemeClr val="accent2"/>
                </a:solidFill>
                <a:latin typeface="楷体_GB2312" pitchFamily="49" charset="-122"/>
                <a:ea typeface="楷体_GB2312" pitchFamily="49" charset="-122"/>
              </a:rPr>
              <a:t>各个星座组成的星空整体是没变化的，众星之间虽也有相对运动，但因距离十分遥远，在几千年这样的短时间里显现不出来，所以称其为恒星。但时间拉到</a:t>
            </a:r>
            <a:r>
              <a:rPr lang="en-US" altLang="zh-CN" sz="2800" b="1">
                <a:solidFill>
                  <a:schemeClr val="accent2"/>
                </a:solidFill>
                <a:latin typeface="楷体_GB2312" pitchFamily="49" charset="-122"/>
                <a:ea typeface="楷体_GB2312" pitchFamily="49" charset="-122"/>
              </a:rPr>
              <a:t>10</a:t>
            </a:r>
            <a:r>
              <a:rPr lang="zh-CN" altLang="en-US" sz="2800" b="1">
                <a:solidFill>
                  <a:schemeClr val="accent2"/>
                </a:solidFill>
                <a:latin typeface="楷体_GB2312" pitchFamily="49" charset="-122"/>
                <a:ea typeface="楷体_GB2312" pitchFamily="49" charset="-122"/>
              </a:rPr>
              <a:t>万年，星空就会面目全非了。</a:t>
            </a:r>
          </a:p>
        </p:txBody>
      </p:sp>
      <p:pic>
        <p:nvPicPr>
          <p:cNvPr id="17412" name="Picture 4">
            <a:extLst>
              <a:ext uri="{FF2B5EF4-FFF2-40B4-BE49-F238E27FC236}">
                <a16:creationId xmlns:a16="http://schemas.microsoft.com/office/drawing/2014/main" id="{918C10BB-0B8F-469C-A094-E5534939B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3009900"/>
            <a:ext cx="5738812" cy="3311525"/>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id="{0D37CAE6-DBEE-4603-8536-CCEE3B9E40B6}"/>
              </a:ext>
            </a:extLst>
          </p:cNvPr>
          <p:cNvSpPr>
            <a:spLocks noGrp="1"/>
          </p:cNvSpPr>
          <p:nvPr>
            <p:ph type="dt" sz="quarter" idx="10"/>
          </p:nvPr>
        </p:nvSpPr>
        <p:spPr/>
        <p:txBody>
          <a:bodyPr/>
          <a:lstStyle/>
          <a:p>
            <a:pPr>
              <a:defRPr/>
            </a:pPr>
            <a:r>
              <a:rPr lang="zh-CN" altLang="en-US"/>
              <a:t>普通天文学</a:t>
            </a:r>
            <a:endParaRPr lang="en-US" altLang="zh-CN"/>
          </a:p>
        </p:txBody>
      </p:sp>
      <p:sp>
        <p:nvSpPr>
          <p:cNvPr id="18434" name="Rectangle 3">
            <a:extLst>
              <a:ext uri="{FF2B5EF4-FFF2-40B4-BE49-F238E27FC236}">
                <a16:creationId xmlns:a16="http://schemas.microsoft.com/office/drawing/2014/main" id="{498B8090-81F2-449B-94C0-AA6718DB005B}"/>
              </a:ext>
            </a:extLst>
          </p:cNvPr>
          <p:cNvSpPr>
            <a:spLocks noGrp="1" noChangeArrowheads="1"/>
          </p:cNvSpPr>
          <p:nvPr>
            <p:ph idx="1"/>
          </p:nvPr>
        </p:nvSpPr>
        <p:spPr>
          <a:xfrm>
            <a:off x="395288" y="831850"/>
            <a:ext cx="8251825" cy="4178300"/>
          </a:xfrm>
        </p:spPr>
        <p:txBody>
          <a:bodyPr/>
          <a:lstStyle/>
          <a:p>
            <a:pPr eaLnBrk="1" hangingPunct="1">
              <a:lnSpc>
                <a:spcPct val="80000"/>
              </a:lnSpc>
              <a:buFontTx/>
              <a:buNone/>
            </a:pPr>
            <a:r>
              <a:rPr lang="zh-CN" altLang="en-US" sz="3600">
                <a:solidFill>
                  <a:schemeClr val="hlink"/>
                </a:solidFill>
                <a:latin typeface="楷体_GB2312" pitchFamily="49" charset="-122"/>
                <a:ea typeface="楷体_GB2312" pitchFamily="49" charset="-122"/>
              </a:rPr>
              <a:t> </a:t>
            </a:r>
            <a:r>
              <a:rPr lang="en-US" altLang="zh-CN" sz="3600" b="1">
                <a:solidFill>
                  <a:schemeClr val="accent2"/>
                </a:solidFill>
                <a:latin typeface="楷体_GB2312" pitchFamily="49" charset="-122"/>
                <a:ea typeface="楷体_GB2312" pitchFamily="49" charset="-122"/>
              </a:rPr>
              <a:t>§3.2  </a:t>
            </a:r>
            <a:r>
              <a:rPr lang="zh-CN" altLang="en-US" sz="3600" b="1">
                <a:solidFill>
                  <a:schemeClr val="accent2"/>
                </a:solidFill>
                <a:latin typeface="楷体_GB2312" pitchFamily="49" charset="-122"/>
                <a:ea typeface="楷体_GB2312" pitchFamily="49" charset="-122"/>
              </a:rPr>
              <a:t>星名</a:t>
            </a:r>
          </a:p>
          <a:p>
            <a:pPr eaLnBrk="1" hangingPunct="1">
              <a:lnSpc>
                <a:spcPct val="80000"/>
              </a:lnSpc>
              <a:buFontTx/>
              <a:buNone/>
            </a:pPr>
            <a:endParaRPr lang="zh-CN" altLang="en-US" sz="3600" b="1">
              <a:solidFill>
                <a:schemeClr val="accent2"/>
              </a:solidFill>
              <a:latin typeface="楷体_GB2312" pitchFamily="49" charset="-122"/>
              <a:ea typeface="楷体_GB2312" pitchFamily="49" charset="-122"/>
            </a:endParaRPr>
          </a:p>
          <a:p>
            <a:pPr eaLnBrk="1" hangingPunct="1">
              <a:lnSpc>
                <a:spcPct val="80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有的根据神话故事</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如牛郎星、织女星、天狼星、  老人星等；</a:t>
            </a:r>
          </a:p>
          <a:p>
            <a:pPr eaLnBrk="1" hangingPunct="1">
              <a:lnSpc>
                <a:spcPct val="80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2.</a:t>
            </a:r>
            <a:r>
              <a:rPr lang="zh-CN" altLang="en-US" sz="2800" b="1">
                <a:solidFill>
                  <a:schemeClr val="accent2"/>
                </a:solidFill>
                <a:latin typeface="楷体_GB2312" pitchFamily="49" charset="-122"/>
                <a:ea typeface="楷体_GB2312" pitchFamily="49" charset="-122"/>
              </a:rPr>
              <a:t>有的根据中国二十八星宿</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如角宿一、心宿二、娄宿三、参宿四和毕宿五等；</a:t>
            </a:r>
          </a:p>
          <a:p>
            <a:pPr eaLnBrk="1" hangingPunct="1">
              <a:lnSpc>
                <a:spcPct val="80000"/>
              </a:lnSpc>
              <a:buFontTx/>
              <a:buNone/>
            </a:pPr>
            <a:r>
              <a:rPr lang="en-US" altLang="zh-CN" sz="2800" b="1">
                <a:solidFill>
                  <a:schemeClr val="accent2"/>
                </a:solidFill>
                <a:latin typeface="楷体_GB2312" pitchFamily="49" charset="-122"/>
                <a:ea typeface="楷体_GB2312" pitchFamily="49" charset="-122"/>
              </a:rPr>
              <a:t>  3.</a:t>
            </a:r>
            <a:r>
              <a:rPr lang="zh-CN" altLang="en-US" sz="2800" b="1">
                <a:solidFill>
                  <a:schemeClr val="accent2"/>
                </a:solidFill>
                <a:latin typeface="楷体_GB2312" pitchFamily="49" charset="-122"/>
                <a:ea typeface="楷体_GB2312" pitchFamily="49" charset="-122"/>
              </a:rPr>
              <a:t>有的根据恒星颜色，如大火（心宿二）；</a:t>
            </a:r>
          </a:p>
          <a:p>
            <a:pPr eaLnBrk="1" hangingPunct="1">
              <a:lnSpc>
                <a:spcPct val="80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4.</a:t>
            </a:r>
            <a:r>
              <a:rPr lang="zh-CN" altLang="en-US" sz="2800" b="1">
                <a:solidFill>
                  <a:schemeClr val="accent2"/>
                </a:solidFill>
                <a:latin typeface="楷体_GB2312" pitchFamily="49" charset="-122"/>
                <a:ea typeface="楷体_GB2312" pitchFamily="49" charset="-122"/>
              </a:rPr>
              <a:t>还有的根据所在天区</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如天关星、北河二、北</a:t>
            </a:r>
          </a:p>
          <a:p>
            <a:pPr eaLnBrk="1" hangingPunct="1">
              <a:lnSpc>
                <a:spcPct val="80000"/>
              </a:lnSpc>
              <a:buFontTx/>
              <a:buNone/>
            </a:pPr>
            <a:r>
              <a:rPr lang="zh-CN" altLang="en-US" sz="2800" b="1">
                <a:solidFill>
                  <a:schemeClr val="accent2"/>
                </a:solidFill>
                <a:latin typeface="楷体_GB2312" pitchFamily="49" charset="-122"/>
                <a:ea typeface="楷体_GB2312" pitchFamily="49" charset="-122"/>
              </a:rPr>
              <a:t>  河三、南河三、天津四、五车二和南门二。</a:t>
            </a:r>
          </a:p>
          <a:p>
            <a:pPr eaLnBrk="1" hangingPunct="1">
              <a:lnSpc>
                <a:spcPct val="80000"/>
              </a:lnSpc>
              <a:buFontTx/>
              <a:buNone/>
            </a:pPr>
            <a:endParaRPr lang="zh-CN" altLang="en-US" sz="2800" b="1">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F7D94C1B-2E27-4DFC-8B85-10E76DFEA16D}"/>
              </a:ext>
            </a:extLst>
          </p:cNvPr>
          <p:cNvSpPr>
            <a:spLocks noGrp="1"/>
          </p:cNvSpPr>
          <p:nvPr>
            <p:ph type="dt" sz="quarter" idx="10"/>
          </p:nvPr>
        </p:nvSpPr>
        <p:spPr/>
        <p:txBody>
          <a:bodyPr/>
          <a:lstStyle/>
          <a:p>
            <a:pPr>
              <a:defRPr/>
            </a:pPr>
            <a:r>
              <a:rPr lang="zh-CN" altLang="en-US"/>
              <a:t>普通天文学</a:t>
            </a:r>
            <a:endParaRPr lang="en-US" altLang="zh-CN"/>
          </a:p>
        </p:txBody>
      </p:sp>
      <p:sp>
        <p:nvSpPr>
          <p:cNvPr id="19458" name="Rectangle 3">
            <a:extLst>
              <a:ext uri="{FF2B5EF4-FFF2-40B4-BE49-F238E27FC236}">
                <a16:creationId xmlns:a16="http://schemas.microsoft.com/office/drawing/2014/main" id="{FB4C9CFA-4D32-42ED-9A61-5C2902C3CCA7}"/>
              </a:ext>
            </a:extLst>
          </p:cNvPr>
          <p:cNvSpPr>
            <a:spLocks noGrp="1" noChangeArrowheads="1"/>
          </p:cNvSpPr>
          <p:nvPr>
            <p:ph idx="1"/>
          </p:nvPr>
        </p:nvSpPr>
        <p:spPr>
          <a:xfrm>
            <a:off x="0" y="0"/>
            <a:ext cx="9144000" cy="6669088"/>
          </a:xfrm>
        </p:spPr>
        <p:txBody>
          <a:bodyPr/>
          <a:lstStyle/>
          <a:p>
            <a:pPr eaLnBrk="1" hangingPunct="1">
              <a:lnSpc>
                <a:spcPct val="120000"/>
              </a:lnSpc>
              <a:buFontTx/>
              <a:buNone/>
            </a:pPr>
            <a:r>
              <a:rPr lang="zh-CN" altLang="en-US" b="1"/>
              <a:t>           </a:t>
            </a:r>
          </a:p>
          <a:p>
            <a:pPr eaLnBrk="1" hangingPunct="1">
              <a:lnSpc>
                <a:spcPct val="120000"/>
              </a:lnSpc>
              <a:buFontTx/>
              <a:buNone/>
            </a:pPr>
            <a:r>
              <a:rPr lang="zh-CN" altLang="en-US" b="1"/>
              <a:t>          </a:t>
            </a:r>
            <a:r>
              <a:rPr lang="en-US" altLang="zh-CN" sz="2800" b="1">
                <a:solidFill>
                  <a:schemeClr val="accent2"/>
                </a:solidFill>
                <a:latin typeface="楷体_GB2312" pitchFamily="49" charset="-122"/>
                <a:ea typeface="楷体_GB2312" pitchFamily="49" charset="-122"/>
              </a:rPr>
              <a:t>1603</a:t>
            </a:r>
            <a:r>
              <a:rPr lang="zh-CN" altLang="en-US" sz="2800" b="1">
                <a:solidFill>
                  <a:schemeClr val="accent2"/>
                </a:solidFill>
                <a:latin typeface="楷体_GB2312" pitchFamily="49" charset="-122"/>
                <a:ea typeface="楷体_GB2312" pitchFamily="49" charset="-122"/>
              </a:rPr>
              <a:t>年，德国业余天文学家拜尔建议</a:t>
            </a:r>
            <a:r>
              <a:rPr lang="zh-CN" altLang="en-US" sz="2800" b="1">
                <a:solidFill>
                  <a:schemeClr val="accent2"/>
                </a:solidFill>
                <a:ea typeface="楷体_GB2312" pitchFamily="49" charset="-122"/>
              </a:rPr>
              <a:t>“</a:t>
            </a:r>
            <a:r>
              <a:rPr lang="zh-CN" altLang="en-US" sz="2800" b="1">
                <a:solidFill>
                  <a:schemeClr val="accent2"/>
                </a:solidFill>
                <a:latin typeface="楷体_GB2312" pitchFamily="49" charset="-122"/>
                <a:ea typeface="楷体_GB2312" pitchFamily="49" charset="-122"/>
              </a:rPr>
              <a:t>平等对待</a:t>
            </a:r>
            <a:r>
              <a:rPr lang="zh-CN" altLang="en-US" sz="2800" b="1">
                <a:solidFill>
                  <a:schemeClr val="accent2"/>
                </a:solidFill>
                <a:ea typeface="楷体_GB2312" pitchFamily="49" charset="-122"/>
              </a:rPr>
              <a:t>”</a:t>
            </a:r>
            <a:r>
              <a:rPr lang="zh-CN" altLang="en-US" sz="2800" b="1">
                <a:solidFill>
                  <a:schemeClr val="accent2"/>
                </a:solidFill>
                <a:latin typeface="楷体_GB2312" pitchFamily="49" charset="-122"/>
                <a:ea typeface="楷体_GB2312" pitchFamily="49" charset="-122"/>
              </a:rPr>
              <a:t>这些恒星，不能只给亮星起名，他提出：每个星座中的恒星从</a:t>
            </a:r>
            <a:r>
              <a:rPr lang="zh-CN" altLang="en-US" sz="2800" b="1">
                <a:solidFill>
                  <a:srgbClr val="FF0066"/>
                </a:solidFill>
                <a:latin typeface="楷体_GB2312" pitchFamily="49" charset="-122"/>
                <a:ea typeface="楷体_GB2312" pitchFamily="49" charset="-122"/>
              </a:rPr>
              <a:t>亮到暗顺序排列</a:t>
            </a:r>
            <a:r>
              <a:rPr lang="zh-CN" altLang="en-US" sz="2800" b="1">
                <a:solidFill>
                  <a:schemeClr val="accent2"/>
                </a:solidFill>
                <a:latin typeface="楷体_GB2312" pitchFamily="49" charset="-122"/>
                <a:ea typeface="楷体_GB2312" pitchFamily="49" charset="-122"/>
              </a:rPr>
              <a:t>，以该星座名称加一个</a:t>
            </a:r>
            <a:r>
              <a:rPr lang="zh-CN" altLang="en-US" sz="2800" b="1">
                <a:solidFill>
                  <a:srgbClr val="FF0066"/>
                </a:solidFill>
                <a:latin typeface="楷体_GB2312" pitchFamily="49" charset="-122"/>
                <a:ea typeface="楷体_GB2312" pitchFamily="49" charset="-122"/>
              </a:rPr>
              <a:t>希腊字母</a:t>
            </a:r>
            <a:r>
              <a:rPr lang="zh-CN" altLang="en-US" sz="2800" b="1">
                <a:solidFill>
                  <a:schemeClr val="accent2"/>
                </a:solidFill>
                <a:latin typeface="楷体_GB2312" pitchFamily="49" charset="-122"/>
                <a:ea typeface="楷体_GB2312" pitchFamily="49" charset="-122"/>
              </a:rPr>
              <a:t>顺序表示。例如猎户座</a:t>
            </a:r>
            <a:r>
              <a:rPr lang="en-US" altLang="zh-CN" sz="2800" b="1">
                <a:solidFill>
                  <a:schemeClr val="accent2"/>
                </a:solidFill>
                <a:latin typeface="楷体_GB2312" pitchFamily="49" charset="-122"/>
                <a:ea typeface="楷体_GB2312" pitchFamily="49" charset="-122"/>
              </a:rPr>
              <a:t>α(</a:t>
            </a:r>
            <a:r>
              <a:rPr lang="zh-CN" altLang="en-US" sz="2800" b="1">
                <a:solidFill>
                  <a:schemeClr val="accent2"/>
                </a:solidFill>
                <a:latin typeface="楷体_GB2312" pitchFamily="49" charset="-122"/>
                <a:ea typeface="楷体_GB2312" pitchFamily="49" charset="-122"/>
              </a:rPr>
              <a:t>参宿四</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、猎户座</a:t>
            </a:r>
            <a:r>
              <a:rPr lang="en-US" altLang="zh-CN" sz="2800" b="1">
                <a:solidFill>
                  <a:schemeClr val="accent2"/>
                </a:solidFill>
                <a:latin typeface="楷体_GB2312" pitchFamily="49" charset="-122"/>
                <a:ea typeface="楷体_GB2312" pitchFamily="49" charset="-122"/>
              </a:rPr>
              <a:t>β(</a:t>
            </a:r>
            <a:r>
              <a:rPr lang="zh-CN" altLang="en-US" sz="2800" b="1">
                <a:solidFill>
                  <a:schemeClr val="accent2"/>
                </a:solidFill>
                <a:latin typeface="楷体_GB2312" pitchFamily="49" charset="-122"/>
                <a:ea typeface="楷体_GB2312" pitchFamily="49" charset="-122"/>
              </a:rPr>
              <a:t>参宿七</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、猎户座</a:t>
            </a:r>
            <a:r>
              <a:rPr lang="en-US" altLang="zh-CN" sz="2800" b="1">
                <a:solidFill>
                  <a:schemeClr val="accent2"/>
                </a:solidFill>
                <a:latin typeface="楷体_GB2312" pitchFamily="49" charset="-122"/>
                <a:ea typeface="楷体_GB2312" pitchFamily="49" charset="-122"/>
              </a:rPr>
              <a:t>γ(</a:t>
            </a:r>
            <a:r>
              <a:rPr lang="zh-CN" altLang="en-US" sz="2800" b="1">
                <a:solidFill>
                  <a:schemeClr val="accent2"/>
                </a:solidFill>
                <a:latin typeface="楷体_GB2312" pitchFamily="49" charset="-122"/>
                <a:ea typeface="楷体_GB2312" pitchFamily="49" charset="-122"/>
              </a:rPr>
              <a:t>参宿五</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等。</a:t>
            </a:r>
          </a:p>
          <a:p>
            <a:pPr eaLnBrk="1" hangingPunct="1">
              <a:lnSpc>
                <a:spcPct val="120000"/>
              </a:lnSpc>
              <a:buFontTx/>
              <a:buNone/>
            </a:pPr>
            <a:r>
              <a:rPr lang="zh-CN" altLang="en-US" sz="2800" b="1">
                <a:solidFill>
                  <a:schemeClr val="accent2"/>
                </a:solidFill>
                <a:latin typeface="楷体_GB2312" pitchFamily="49" charset="-122"/>
                <a:ea typeface="楷体_GB2312" pitchFamily="49" charset="-122"/>
              </a:rPr>
              <a:t>      某个星座的恒星若超过了</a:t>
            </a:r>
            <a:r>
              <a:rPr lang="en-US" altLang="zh-CN" sz="2800" b="1">
                <a:solidFill>
                  <a:schemeClr val="accent2"/>
                </a:solidFill>
                <a:latin typeface="楷体_GB2312" pitchFamily="49" charset="-122"/>
                <a:ea typeface="楷体_GB2312" pitchFamily="49" charset="-122"/>
              </a:rPr>
              <a:t>24</a:t>
            </a:r>
            <a:r>
              <a:rPr lang="zh-CN" altLang="en-US" sz="2800" b="1">
                <a:solidFill>
                  <a:schemeClr val="accent2"/>
                </a:solidFill>
                <a:latin typeface="楷体_GB2312" pitchFamily="49" charset="-122"/>
                <a:ea typeface="楷体_GB2312" pitchFamily="49" charset="-122"/>
              </a:rPr>
              <a:t>个或者为了方便，就用星座的名称后加阿拉伯数字。如天鹅座</a:t>
            </a:r>
            <a:r>
              <a:rPr lang="en-US" altLang="zh-CN" sz="2800" b="1">
                <a:solidFill>
                  <a:schemeClr val="accent2"/>
                </a:solidFill>
                <a:latin typeface="楷体_GB2312" pitchFamily="49" charset="-122"/>
                <a:ea typeface="楷体_GB2312" pitchFamily="49" charset="-122"/>
              </a:rPr>
              <a:t>61</a:t>
            </a:r>
            <a:r>
              <a:rPr lang="zh-CN" altLang="en-US" sz="2800" b="1">
                <a:solidFill>
                  <a:schemeClr val="accent2"/>
                </a:solidFill>
                <a:latin typeface="楷体_GB2312" pitchFamily="49" charset="-122"/>
                <a:ea typeface="楷体_GB2312" pitchFamily="49" charset="-122"/>
              </a:rPr>
              <a:t>、 天鹅座</a:t>
            </a:r>
            <a:r>
              <a:rPr lang="en-US" altLang="zh-CN" sz="2800" b="1">
                <a:solidFill>
                  <a:schemeClr val="accent2"/>
                </a:solidFill>
                <a:latin typeface="楷体_GB2312" pitchFamily="49" charset="-122"/>
                <a:ea typeface="楷体_GB2312" pitchFamily="49" charset="-122"/>
              </a:rPr>
              <a:t>32</a:t>
            </a:r>
            <a:r>
              <a:rPr lang="zh-CN" altLang="en-US" sz="2800" b="1">
                <a:solidFill>
                  <a:schemeClr val="accent2"/>
                </a:solidFill>
                <a:latin typeface="楷体_GB2312" pitchFamily="49" charset="-122"/>
                <a:ea typeface="楷体_GB2312" pitchFamily="49" charset="-122"/>
              </a:rPr>
              <a:t>、双子座</a:t>
            </a:r>
            <a:r>
              <a:rPr lang="en-US" altLang="zh-CN" sz="2800" b="1">
                <a:solidFill>
                  <a:schemeClr val="accent2"/>
                </a:solidFill>
                <a:latin typeface="楷体_GB2312" pitchFamily="49" charset="-122"/>
                <a:ea typeface="楷体_GB2312" pitchFamily="49" charset="-122"/>
              </a:rPr>
              <a:t>65</a:t>
            </a:r>
            <a:r>
              <a:rPr lang="zh-CN" altLang="en-US" sz="2800" b="1">
                <a:solidFill>
                  <a:schemeClr val="accent2"/>
                </a:solidFill>
                <a:latin typeface="楷体_GB2312" pitchFamily="49" charset="-122"/>
                <a:ea typeface="楷体_GB2312" pitchFamily="49" charset="-122"/>
              </a:rPr>
              <a:t>等。天文学家有时用星表的序号来表示星名，如猎户座</a:t>
            </a:r>
            <a:r>
              <a:rPr lang="en-US" altLang="zh-CN" sz="2800" b="1">
                <a:solidFill>
                  <a:schemeClr val="accent2"/>
                </a:solidFill>
                <a:latin typeface="楷体_GB2312" pitchFamily="49" charset="-122"/>
                <a:ea typeface="楷体_GB2312" pitchFamily="49" charset="-122"/>
              </a:rPr>
              <a:t>α</a:t>
            </a:r>
            <a:r>
              <a:rPr lang="zh-CN" altLang="en-US" sz="2800" b="1">
                <a:solidFill>
                  <a:schemeClr val="accent2"/>
                </a:solidFill>
                <a:latin typeface="楷体_GB2312" pitchFamily="49" charset="-122"/>
                <a:ea typeface="楷体_GB2312" pitchFamily="49" charset="-122"/>
              </a:rPr>
              <a:t>星也叫</a:t>
            </a:r>
            <a:r>
              <a:rPr lang="en-US" altLang="zh-CN" sz="2800" b="1">
                <a:solidFill>
                  <a:schemeClr val="accent2"/>
                </a:solidFill>
                <a:latin typeface="楷体_GB2312" pitchFamily="49" charset="-122"/>
                <a:ea typeface="楷体_GB2312" pitchFamily="49" charset="-122"/>
              </a:rPr>
              <a:t>HD39801</a:t>
            </a:r>
            <a:r>
              <a:rPr lang="zh-CN" altLang="en-US" sz="2800" b="1">
                <a:solidFill>
                  <a:schemeClr val="accent2"/>
                </a:solidFill>
                <a:latin typeface="楷体_GB2312" pitchFamily="49" charset="-122"/>
                <a:ea typeface="楷体_GB2312" pitchFamily="49" charset="-122"/>
              </a:rPr>
              <a:t>（</a:t>
            </a:r>
            <a:r>
              <a:rPr lang="en-US" altLang="zh-CN" sz="2800" b="1">
                <a:solidFill>
                  <a:schemeClr val="accent2"/>
                </a:solidFill>
                <a:latin typeface="楷体_GB2312" pitchFamily="49" charset="-122"/>
                <a:ea typeface="楷体_GB2312" pitchFamily="49" charset="-122"/>
              </a:rPr>
              <a:t>HD</a:t>
            </a:r>
            <a:r>
              <a:rPr lang="zh-CN" altLang="en-US" sz="2800" b="1">
                <a:solidFill>
                  <a:schemeClr val="accent2"/>
                </a:solidFill>
                <a:latin typeface="楷体_GB2312" pitchFamily="49" charset="-122"/>
                <a:ea typeface="楷体_GB2312" pitchFamily="49" charset="-122"/>
              </a:rPr>
              <a:t>星表</a:t>
            </a:r>
            <a:r>
              <a:rPr lang="en-US" altLang="zh-CN" sz="2800" b="1">
                <a:solidFill>
                  <a:schemeClr val="accent2"/>
                </a:solidFill>
                <a:latin typeface="楷体_GB2312" pitchFamily="49" charset="-122"/>
                <a:ea typeface="楷体_GB2312" pitchFamily="49" charset="-122"/>
              </a:rPr>
              <a:t>39801</a:t>
            </a:r>
            <a:r>
              <a:rPr lang="zh-CN" altLang="en-US" sz="2800" b="1">
                <a:solidFill>
                  <a:schemeClr val="accent2"/>
                </a:solidFill>
                <a:latin typeface="楷体_GB2312" pitchFamily="49" charset="-122"/>
                <a:ea typeface="楷体_GB2312" pitchFamily="49" charset="-122"/>
              </a:rPr>
              <a:t>号）。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a:extLst>
              <a:ext uri="{FF2B5EF4-FFF2-40B4-BE49-F238E27FC236}">
                <a16:creationId xmlns:a16="http://schemas.microsoft.com/office/drawing/2014/main" id="{24DB138B-06E7-4636-8CFD-394C409F2CCB}"/>
              </a:ext>
            </a:extLst>
          </p:cNvPr>
          <p:cNvSpPr>
            <a:spLocks noGrp="1"/>
          </p:cNvSpPr>
          <p:nvPr>
            <p:ph type="dt" sz="quarter" idx="10"/>
          </p:nvPr>
        </p:nvSpPr>
        <p:spPr/>
        <p:txBody>
          <a:bodyPr/>
          <a:lstStyle/>
          <a:p>
            <a:pPr>
              <a:defRPr/>
            </a:pPr>
            <a:r>
              <a:rPr lang="zh-CN" altLang="en-US"/>
              <a:t>普通天文学</a:t>
            </a:r>
            <a:endParaRPr lang="en-US" altLang="zh-CN"/>
          </a:p>
        </p:txBody>
      </p:sp>
      <p:sp>
        <p:nvSpPr>
          <p:cNvPr id="20482" name="Rectangle 2">
            <a:extLst>
              <a:ext uri="{FF2B5EF4-FFF2-40B4-BE49-F238E27FC236}">
                <a16:creationId xmlns:a16="http://schemas.microsoft.com/office/drawing/2014/main" id="{ADAEC2FB-410B-4295-9F83-4C9B12A45EAD}"/>
              </a:ext>
            </a:extLst>
          </p:cNvPr>
          <p:cNvSpPr>
            <a:spLocks noGrp="1" noChangeArrowheads="1"/>
          </p:cNvSpPr>
          <p:nvPr>
            <p:ph type="title"/>
          </p:nvPr>
        </p:nvSpPr>
        <p:spPr>
          <a:xfrm>
            <a:off x="0" y="2565400"/>
            <a:ext cx="2447925" cy="652463"/>
          </a:xfrm>
        </p:spPr>
        <p:txBody>
          <a:bodyPr/>
          <a:lstStyle/>
          <a:p>
            <a:pPr eaLnBrk="1" hangingPunct="1"/>
            <a:r>
              <a:rPr lang="zh-CN" altLang="en-US" sz="2400" b="1">
                <a:solidFill>
                  <a:schemeClr val="accent2"/>
                </a:solidFill>
              </a:rPr>
              <a:t>参宿三 </a:t>
            </a:r>
            <a:r>
              <a:rPr lang="en-US" altLang="zh-CN" sz="2400" b="1">
                <a:solidFill>
                  <a:schemeClr val="accent2"/>
                </a:solidFill>
              </a:rPr>
              <a:t>(</a:t>
            </a:r>
            <a:r>
              <a:rPr lang="zh-CN" altLang="en-US" sz="2400" b="1">
                <a:solidFill>
                  <a:schemeClr val="accent2"/>
                </a:solidFill>
              </a:rPr>
              <a:t>猎户</a:t>
            </a:r>
            <a:r>
              <a:rPr lang="en-US" altLang="zh-CN" sz="2400" b="1">
                <a:solidFill>
                  <a:schemeClr val="accent2"/>
                </a:solidFill>
              </a:rPr>
              <a:t>δ)</a:t>
            </a:r>
            <a:r>
              <a:rPr lang="en-US" altLang="zh-CN" sz="2400" b="1"/>
              <a:t> </a:t>
            </a:r>
          </a:p>
        </p:txBody>
      </p:sp>
      <p:sp>
        <p:nvSpPr>
          <p:cNvPr id="20483" name="Rectangle 3">
            <a:extLst>
              <a:ext uri="{FF2B5EF4-FFF2-40B4-BE49-F238E27FC236}">
                <a16:creationId xmlns:a16="http://schemas.microsoft.com/office/drawing/2014/main" id="{4CD27284-8CF2-4D81-9CD3-4D09E8647F05}"/>
              </a:ext>
            </a:extLst>
          </p:cNvPr>
          <p:cNvSpPr>
            <a:spLocks noGrp="1" noChangeArrowheads="1"/>
          </p:cNvSpPr>
          <p:nvPr>
            <p:ph idx="1"/>
          </p:nvPr>
        </p:nvSpPr>
        <p:spPr>
          <a:xfrm>
            <a:off x="0" y="4005263"/>
            <a:ext cx="2700338" cy="503237"/>
          </a:xfrm>
        </p:spPr>
        <p:txBody>
          <a:bodyPr/>
          <a:lstStyle/>
          <a:p>
            <a:pPr eaLnBrk="1" hangingPunct="1">
              <a:lnSpc>
                <a:spcPct val="90000"/>
              </a:lnSpc>
              <a:buFontTx/>
              <a:buNone/>
            </a:pPr>
            <a:r>
              <a:rPr lang="zh-CN" altLang="en-US" sz="2400" b="1">
                <a:solidFill>
                  <a:schemeClr val="accent2"/>
                </a:solidFill>
              </a:rPr>
              <a:t>参宿一 </a:t>
            </a:r>
            <a:r>
              <a:rPr lang="en-US" altLang="zh-CN" sz="2400" b="1">
                <a:solidFill>
                  <a:schemeClr val="accent2"/>
                </a:solidFill>
              </a:rPr>
              <a:t>(</a:t>
            </a:r>
            <a:r>
              <a:rPr lang="zh-CN" altLang="en-US" sz="2400" b="1">
                <a:solidFill>
                  <a:schemeClr val="accent2"/>
                </a:solidFill>
              </a:rPr>
              <a:t>猎户</a:t>
            </a:r>
            <a:r>
              <a:rPr lang="en-US" altLang="zh-CN" sz="2400" b="1">
                <a:solidFill>
                  <a:schemeClr val="accent2"/>
                </a:solidFill>
              </a:rPr>
              <a:t>ζ) </a:t>
            </a:r>
          </a:p>
        </p:txBody>
      </p:sp>
      <p:sp>
        <p:nvSpPr>
          <p:cNvPr id="20484" name="Rectangle 4">
            <a:extLst>
              <a:ext uri="{FF2B5EF4-FFF2-40B4-BE49-F238E27FC236}">
                <a16:creationId xmlns:a16="http://schemas.microsoft.com/office/drawing/2014/main" id="{172FCEDC-E113-4336-B492-0D05974029E7}"/>
              </a:ext>
            </a:extLst>
          </p:cNvPr>
          <p:cNvSpPr>
            <a:spLocks noChangeArrowheads="1"/>
          </p:cNvSpPr>
          <p:nvPr/>
        </p:nvSpPr>
        <p:spPr bwMode="auto">
          <a:xfrm>
            <a:off x="0" y="3284538"/>
            <a:ext cx="239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a:solidFill>
                  <a:schemeClr val="accent2"/>
                </a:solidFill>
                <a:ea typeface="宋体" panose="02010600030101010101" pitchFamily="2" charset="-122"/>
              </a:rPr>
              <a:t>参宿二 </a:t>
            </a:r>
            <a:r>
              <a:rPr lang="en-US" altLang="zh-CN">
                <a:solidFill>
                  <a:schemeClr val="accent2"/>
                </a:solidFill>
                <a:ea typeface="宋体" panose="02010600030101010101" pitchFamily="2" charset="-122"/>
              </a:rPr>
              <a:t>(</a:t>
            </a:r>
            <a:r>
              <a:rPr lang="zh-CN" altLang="en-US">
                <a:solidFill>
                  <a:schemeClr val="accent2"/>
                </a:solidFill>
                <a:ea typeface="宋体" panose="02010600030101010101" pitchFamily="2" charset="-122"/>
              </a:rPr>
              <a:t>猎户</a:t>
            </a:r>
            <a:r>
              <a:rPr lang="en-US" altLang="zh-CN">
                <a:solidFill>
                  <a:schemeClr val="accent2"/>
                </a:solidFill>
                <a:ea typeface="宋体" panose="02010600030101010101" pitchFamily="2" charset="-122"/>
              </a:rPr>
              <a:t>ε)</a:t>
            </a:r>
            <a:r>
              <a:rPr lang="en-US" altLang="zh-CN">
                <a:ea typeface="宋体" panose="02010600030101010101" pitchFamily="2" charset="-122"/>
              </a:rPr>
              <a:t> </a:t>
            </a:r>
          </a:p>
        </p:txBody>
      </p:sp>
      <p:pic>
        <p:nvPicPr>
          <p:cNvPr id="20485" name="Picture 5">
            <a:extLst>
              <a:ext uri="{FF2B5EF4-FFF2-40B4-BE49-F238E27FC236}">
                <a16:creationId xmlns:a16="http://schemas.microsoft.com/office/drawing/2014/main" id="{E9B00813-0F56-47DE-82E0-0339BE302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87313"/>
            <a:ext cx="6607175" cy="694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Line 6">
            <a:extLst>
              <a:ext uri="{FF2B5EF4-FFF2-40B4-BE49-F238E27FC236}">
                <a16:creationId xmlns:a16="http://schemas.microsoft.com/office/drawing/2014/main" id="{581A780E-8123-4861-BE1D-A4C07BB32AF4}"/>
              </a:ext>
            </a:extLst>
          </p:cNvPr>
          <p:cNvSpPr>
            <a:spLocks noChangeShapeType="1"/>
          </p:cNvSpPr>
          <p:nvPr/>
        </p:nvSpPr>
        <p:spPr bwMode="auto">
          <a:xfrm>
            <a:off x="2627313" y="2852738"/>
            <a:ext cx="3240087" cy="6477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87" name="Line 7">
            <a:extLst>
              <a:ext uri="{FF2B5EF4-FFF2-40B4-BE49-F238E27FC236}">
                <a16:creationId xmlns:a16="http://schemas.microsoft.com/office/drawing/2014/main" id="{1DC99B3C-55B6-4B85-955E-D8DFA3B8E00F}"/>
              </a:ext>
            </a:extLst>
          </p:cNvPr>
          <p:cNvSpPr>
            <a:spLocks noChangeShapeType="1"/>
          </p:cNvSpPr>
          <p:nvPr/>
        </p:nvSpPr>
        <p:spPr bwMode="auto">
          <a:xfrm>
            <a:off x="2700338" y="3573463"/>
            <a:ext cx="2808287" cy="215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88" name="Line 8">
            <a:extLst>
              <a:ext uri="{FF2B5EF4-FFF2-40B4-BE49-F238E27FC236}">
                <a16:creationId xmlns:a16="http://schemas.microsoft.com/office/drawing/2014/main" id="{ACC5DB74-6D01-4902-90BB-E0933AEAABF2}"/>
              </a:ext>
            </a:extLst>
          </p:cNvPr>
          <p:cNvSpPr>
            <a:spLocks noChangeShapeType="1"/>
          </p:cNvSpPr>
          <p:nvPr/>
        </p:nvSpPr>
        <p:spPr bwMode="auto">
          <a:xfrm flipV="1">
            <a:off x="2339975" y="4005263"/>
            <a:ext cx="2879725" cy="2159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89" name="Line 9">
            <a:extLst>
              <a:ext uri="{FF2B5EF4-FFF2-40B4-BE49-F238E27FC236}">
                <a16:creationId xmlns:a16="http://schemas.microsoft.com/office/drawing/2014/main" id="{77BB3D5A-E3DD-4BA3-85D3-9E2A595C9237}"/>
              </a:ext>
            </a:extLst>
          </p:cNvPr>
          <p:cNvSpPr>
            <a:spLocks noChangeShapeType="1"/>
          </p:cNvSpPr>
          <p:nvPr/>
        </p:nvSpPr>
        <p:spPr bwMode="auto">
          <a:xfrm>
            <a:off x="2195513" y="5876925"/>
            <a:ext cx="2089150" cy="1444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90" name="Line 10">
            <a:extLst>
              <a:ext uri="{FF2B5EF4-FFF2-40B4-BE49-F238E27FC236}">
                <a16:creationId xmlns:a16="http://schemas.microsoft.com/office/drawing/2014/main" id="{34FC8E5B-9034-47D7-AE96-49D555CC112D}"/>
              </a:ext>
            </a:extLst>
          </p:cNvPr>
          <p:cNvSpPr>
            <a:spLocks noChangeShapeType="1"/>
          </p:cNvSpPr>
          <p:nvPr/>
        </p:nvSpPr>
        <p:spPr bwMode="auto">
          <a:xfrm flipH="1">
            <a:off x="7051675" y="5975350"/>
            <a:ext cx="358775" cy="7302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91" name="Rectangle 11">
            <a:extLst>
              <a:ext uri="{FF2B5EF4-FFF2-40B4-BE49-F238E27FC236}">
                <a16:creationId xmlns:a16="http://schemas.microsoft.com/office/drawing/2014/main" id="{99917E0E-AD60-4323-A25C-20E019F26008}"/>
              </a:ext>
            </a:extLst>
          </p:cNvPr>
          <p:cNvSpPr>
            <a:spLocks noChangeArrowheads="1"/>
          </p:cNvSpPr>
          <p:nvPr/>
        </p:nvSpPr>
        <p:spPr bwMode="auto">
          <a:xfrm>
            <a:off x="0" y="5637213"/>
            <a:ext cx="270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20000"/>
              </a:spcBef>
            </a:pPr>
            <a:r>
              <a:rPr lang="zh-CN" altLang="en-US">
                <a:solidFill>
                  <a:schemeClr val="accent2"/>
                </a:solidFill>
                <a:latin typeface="Arial" panose="020B0604020202020204" pitchFamily="34" charset="0"/>
                <a:ea typeface="宋体" panose="02010600030101010101" pitchFamily="2" charset="-122"/>
              </a:rPr>
              <a:t>参宿六 </a:t>
            </a:r>
            <a:r>
              <a:rPr lang="en-US" altLang="zh-CN">
                <a:solidFill>
                  <a:schemeClr val="accent2"/>
                </a:solidFill>
                <a:latin typeface="Arial" panose="020B0604020202020204" pitchFamily="34" charset="0"/>
                <a:ea typeface="宋体" panose="02010600030101010101" pitchFamily="2" charset="-122"/>
              </a:rPr>
              <a:t>(</a:t>
            </a:r>
            <a:r>
              <a:rPr lang="zh-CN" altLang="en-US">
                <a:solidFill>
                  <a:schemeClr val="accent2"/>
                </a:solidFill>
                <a:latin typeface="Arial" panose="020B0604020202020204" pitchFamily="34" charset="0"/>
                <a:ea typeface="宋体" panose="02010600030101010101" pitchFamily="2" charset="-122"/>
              </a:rPr>
              <a:t>猎户</a:t>
            </a:r>
            <a:r>
              <a:rPr lang="en-US" altLang="zh-CN">
                <a:solidFill>
                  <a:schemeClr val="accent2"/>
                </a:solidFill>
                <a:latin typeface="Arial" panose="020B0604020202020204" pitchFamily="34" charset="0"/>
                <a:ea typeface="宋体" panose="02010600030101010101" pitchFamily="2" charset="-122"/>
              </a:rPr>
              <a:t>κ)</a:t>
            </a:r>
            <a:r>
              <a:rPr lang="en-US" altLang="zh-CN">
                <a:latin typeface="Arial" panose="020B0604020202020204" pitchFamily="34" charset="0"/>
                <a:ea typeface="宋体" panose="02010600030101010101" pitchFamily="2" charset="-122"/>
              </a:rPr>
              <a:t> </a:t>
            </a:r>
          </a:p>
        </p:txBody>
      </p:sp>
      <p:sp>
        <p:nvSpPr>
          <p:cNvPr id="20492" name="Rectangle 12">
            <a:extLst>
              <a:ext uri="{FF2B5EF4-FFF2-40B4-BE49-F238E27FC236}">
                <a16:creationId xmlns:a16="http://schemas.microsoft.com/office/drawing/2014/main" id="{33FB787A-ABA5-44DD-84AA-4D611AC19B97}"/>
              </a:ext>
            </a:extLst>
          </p:cNvPr>
          <p:cNvSpPr>
            <a:spLocks noChangeArrowheads="1"/>
          </p:cNvSpPr>
          <p:nvPr/>
        </p:nvSpPr>
        <p:spPr bwMode="auto">
          <a:xfrm>
            <a:off x="6348413" y="6164263"/>
            <a:ext cx="2478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a:solidFill>
                  <a:schemeClr val="bg1"/>
                </a:solidFill>
                <a:ea typeface="宋体" panose="02010600030101010101" pitchFamily="2" charset="-122"/>
              </a:rPr>
              <a:t>参宿七 </a:t>
            </a:r>
            <a:r>
              <a:rPr lang="en-US" altLang="zh-CN">
                <a:solidFill>
                  <a:schemeClr val="bg1"/>
                </a:solidFill>
                <a:ea typeface="宋体" panose="02010600030101010101" pitchFamily="2" charset="-122"/>
              </a:rPr>
              <a:t>(</a:t>
            </a:r>
            <a:r>
              <a:rPr lang="zh-CN" altLang="en-US">
                <a:solidFill>
                  <a:schemeClr val="bg1"/>
                </a:solidFill>
                <a:ea typeface="宋体" panose="02010600030101010101" pitchFamily="2" charset="-122"/>
              </a:rPr>
              <a:t>猎户 </a:t>
            </a:r>
            <a:r>
              <a:rPr lang="en-US" altLang="zh-CN">
                <a:solidFill>
                  <a:schemeClr val="bg1"/>
                </a:solidFill>
                <a:ea typeface="宋体" panose="02010600030101010101" pitchFamily="2" charset="-122"/>
              </a:rPr>
              <a:t>β)</a:t>
            </a:r>
            <a:r>
              <a:rPr lang="en-US" altLang="zh-CN">
                <a:ea typeface="宋体" panose="02010600030101010101" pitchFamily="2" charset="-122"/>
              </a:rPr>
              <a:t> </a:t>
            </a:r>
          </a:p>
        </p:txBody>
      </p:sp>
      <p:sp>
        <p:nvSpPr>
          <p:cNvPr id="20493" name="Rectangle 13">
            <a:extLst>
              <a:ext uri="{FF2B5EF4-FFF2-40B4-BE49-F238E27FC236}">
                <a16:creationId xmlns:a16="http://schemas.microsoft.com/office/drawing/2014/main" id="{158442F6-4101-4393-81C7-F618CEC4DE46}"/>
              </a:ext>
            </a:extLst>
          </p:cNvPr>
          <p:cNvSpPr>
            <a:spLocks noChangeArrowheads="1"/>
          </p:cNvSpPr>
          <p:nvPr/>
        </p:nvSpPr>
        <p:spPr bwMode="auto">
          <a:xfrm>
            <a:off x="6588125" y="765175"/>
            <a:ext cx="2746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a:solidFill>
                  <a:schemeClr val="bg1"/>
                </a:solidFill>
                <a:ea typeface="宋体" panose="02010600030101010101" pitchFamily="2" charset="-122"/>
              </a:rPr>
              <a:t>参宿五 </a:t>
            </a:r>
            <a:r>
              <a:rPr lang="en-US" altLang="zh-CN">
                <a:solidFill>
                  <a:schemeClr val="bg1"/>
                </a:solidFill>
                <a:ea typeface="宋体" panose="02010600030101010101" pitchFamily="2" charset="-122"/>
              </a:rPr>
              <a:t>(</a:t>
            </a:r>
            <a:r>
              <a:rPr lang="zh-CN" altLang="en-US">
                <a:solidFill>
                  <a:schemeClr val="bg1"/>
                </a:solidFill>
                <a:ea typeface="宋体" panose="02010600030101010101" pitchFamily="2" charset="-122"/>
              </a:rPr>
              <a:t>猎户</a:t>
            </a:r>
            <a:r>
              <a:rPr lang="en-US" altLang="zh-CN">
                <a:solidFill>
                  <a:schemeClr val="bg1"/>
                </a:solidFill>
                <a:ea typeface="宋体" panose="02010600030101010101" pitchFamily="2" charset="-122"/>
              </a:rPr>
              <a:t>γ)</a:t>
            </a:r>
            <a:r>
              <a:rPr lang="en-US" altLang="zh-CN">
                <a:solidFill>
                  <a:schemeClr val="tx2"/>
                </a:solidFill>
                <a:ea typeface="宋体" panose="02010600030101010101" pitchFamily="2" charset="-122"/>
              </a:rPr>
              <a:t> </a:t>
            </a:r>
          </a:p>
        </p:txBody>
      </p:sp>
      <p:sp>
        <p:nvSpPr>
          <p:cNvPr id="20494" name="Rectangle 14">
            <a:extLst>
              <a:ext uri="{FF2B5EF4-FFF2-40B4-BE49-F238E27FC236}">
                <a16:creationId xmlns:a16="http://schemas.microsoft.com/office/drawing/2014/main" id="{69EDC55F-9E68-4871-9009-88BC7AF051A3}"/>
              </a:ext>
            </a:extLst>
          </p:cNvPr>
          <p:cNvSpPr>
            <a:spLocks noChangeArrowheads="1"/>
          </p:cNvSpPr>
          <p:nvPr/>
        </p:nvSpPr>
        <p:spPr bwMode="auto">
          <a:xfrm>
            <a:off x="73025" y="757238"/>
            <a:ext cx="2365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a:solidFill>
                  <a:schemeClr val="accent2"/>
                </a:solidFill>
                <a:ea typeface="宋体" panose="02010600030101010101" pitchFamily="2" charset="-122"/>
              </a:rPr>
              <a:t>参宿四 </a:t>
            </a:r>
            <a:r>
              <a:rPr lang="en-US" altLang="zh-CN">
                <a:solidFill>
                  <a:schemeClr val="accent2"/>
                </a:solidFill>
                <a:ea typeface="宋体" panose="02010600030101010101" pitchFamily="2" charset="-122"/>
              </a:rPr>
              <a:t>(</a:t>
            </a:r>
            <a:r>
              <a:rPr lang="zh-CN" altLang="en-US">
                <a:solidFill>
                  <a:schemeClr val="accent2"/>
                </a:solidFill>
                <a:ea typeface="宋体" panose="02010600030101010101" pitchFamily="2" charset="-122"/>
              </a:rPr>
              <a:t>猎户</a:t>
            </a:r>
            <a:r>
              <a:rPr lang="en-US" altLang="zh-CN">
                <a:solidFill>
                  <a:schemeClr val="accent2"/>
                </a:solidFill>
                <a:ea typeface="宋体" panose="02010600030101010101" pitchFamily="2" charset="-122"/>
              </a:rPr>
              <a:t>α)</a:t>
            </a:r>
          </a:p>
          <a:p>
            <a:r>
              <a:rPr lang="en-US" altLang="zh-CN">
                <a:solidFill>
                  <a:schemeClr val="accent2"/>
                </a:solidFill>
                <a:ea typeface="宋体" panose="02010600030101010101" pitchFamily="2" charset="-122"/>
              </a:rPr>
              <a:t>    </a:t>
            </a:r>
          </a:p>
        </p:txBody>
      </p:sp>
      <p:sp>
        <p:nvSpPr>
          <p:cNvPr id="20495" name="Line 15">
            <a:extLst>
              <a:ext uri="{FF2B5EF4-FFF2-40B4-BE49-F238E27FC236}">
                <a16:creationId xmlns:a16="http://schemas.microsoft.com/office/drawing/2014/main" id="{231FD1B3-4CCB-4C0E-8A5C-EAF6FB1315AD}"/>
              </a:ext>
            </a:extLst>
          </p:cNvPr>
          <p:cNvSpPr>
            <a:spLocks noChangeShapeType="1"/>
          </p:cNvSpPr>
          <p:nvPr/>
        </p:nvSpPr>
        <p:spPr bwMode="auto">
          <a:xfrm>
            <a:off x="2555875" y="1196975"/>
            <a:ext cx="1944688" cy="71438"/>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96" name="Line 16">
            <a:extLst>
              <a:ext uri="{FF2B5EF4-FFF2-40B4-BE49-F238E27FC236}">
                <a16:creationId xmlns:a16="http://schemas.microsoft.com/office/drawing/2014/main" id="{BCA31195-8EC3-4CC3-85ED-F068B3241568}"/>
              </a:ext>
            </a:extLst>
          </p:cNvPr>
          <p:cNvSpPr>
            <a:spLocks noChangeShapeType="1"/>
          </p:cNvSpPr>
          <p:nvPr/>
        </p:nvSpPr>
        <p:spPr bwMode="auto">
          <a:xfrm flipH="1">
            <a:off x="7019925" y="1196975"/>
            <a:ext cx="1728788" cy="5762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0497" name="Text Box 17">
            <a:extLst>
              <a:ext uri="{FF2B5EF4-FFF2-40B4-BE49-F238E27FC236}">
                <a16:creationId xmlns:a16="http://schemas.microsoft.com/office/drawing/2014/main" id="{386FF9EB-EA66-47CC-8DAC-8949E33E502D}"/>
              </a:ext>
            </a:extLst>
          </p:cNvPr>
          <p:cNvSpPr txBox="1">
            <a:spLocks noChangeArrowheads="1"/>
          </p:cNvSpPr>
          <p:nvPr/>
        </p:nvSpPr>
        <p:spPr bwMode="auto">
          <a:xfrm>
            <a:off x="34925" y="4797425"/>
            <a:ext cx="2957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accent2"/>
                </a:solidFill>
                <a:latin typeface="Tahoma" panose="020B0604030504040204" pitchFamily="34" charset="0"/>
                <a:ea typeface="宋体" panose="02010600030101010101" pitchFamily="2" charset="-122"/>
              </a:rPr>
              <a:t>M42(</a:t>
            </a:r>
            <a:r>
              <a:rPr lang="zh-CN" altLang="en-US">
                <a:solidFill>
                  <a:schemeClr val="accent2"/>
                </a:solidFill>
                <a:latin typeface="Tahoma" panose="020B0604030504040204" pitchFamily="34" charset="0"/>
                <a:ea typeface="宋体" panose="02010600030101010101" pitchFamily="2" charset="-122"/>
              </a:rPr>
              <a:t>猎户座大星云</a:t>
            </a:r>
            <a:r>
              <a:rPr lang="en-US" altLang="zh-CN">
                <a:solidFill>
                  <a:schemeClr val="accent2"/>
                </a:solidFill>
                <a:latin typeface="Tahoma" panose="020B0604030504040204" pitchFamily="34" charset="0"/>
                <a:ea typeface="宋体" panose="02010600030101010101" pitchFamily="2" charset="-122"/>
              </a:rPr>
              <a:t>)</a:t>
            </a:r>
          </a:p>
        </p:txBody>
      </p:sp>
      <p:sp>
        <p:nvSpPr>
          <p:cNvPr id="20498" name="Line 18">
            <a:extLst>
              <a:ext uri="{FF2B5EF4-FFF2-40B4-BE49-F238E27FC236}">
                <a16:creationId xmlns:a16="http://schemas.microsoft.com/office/drawing/2014/main" id="{E2FD9097-4E7D-4CE4-8AED-AD03A42D7FC5}"/>
              </a:ext>
            </a:extLst>
          </p:cNvPr>
          <p:cNvSpPr>
            <a:spLocks noChangeShapeType="1"/>
          </p:cNvSpPr>
          <p:nvPr/>
        </p:nvSpPr>
        <p:spPr bwMode="auto">
          <a:xfrm flipV="1">
            <a:off x="2916238" y="4941888"/>
            <a:ext cx="2519362" cy="142875"/>
          </a:xfrm>
          <a:prstGeom prst="line">
            <a:avLst/>
          </a:prstGeom>
          <a:noFill/>
          <a:ln w="9525">
            <a:solidFill>
              <a:srgbClr val="00FF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5779" name="Rectangle 19">
            <a:extLst>
              <a:ext uri="{FF2B5EF4-FFF2-40B4-BE49-F238E27FC236}">
                <a16:creationId xmlns:a16="http://schemas.microsoft.com/office/drawing/2014/main" id="{5D8DE117-83EC-4DC1-9831-729ADD40F622}"/>
              </a:ext>
            </a:extLst>
          </p:cNvPr>
          <p:cNvSpPr>
            <a:spLocks noChangeArrowheads="1"/>
          </p:cNvSpPr>
          <p:nvPr/>
        </p:nvSpPr>
        <p:spPr bwMode="auto">
          <a:xfrm>
            <a:off x="6804025" y="2133600"/>
            <a:ext cx="27463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a:solidFill>
                  <a:schemeClr val="bg1"/>
                </a:solidFill>
                <a:ea typeface="宋体" panose="02010600030101010101" pitchFamily="2" charset="-122"/>
              </a:rPr>
              <a:t>32 </a:t>
            </a:r>
            <a:r>
              <a:rPr lang="zh-CN" altLang="en-US">
                <a:solidFill>
                  <a:schemeClr val="bg1"/>
                </a:solidFill>
                <a:ea typeface="宋体" panose="02010600030101010101" pitchFamily="2" charset="-122"/>
              </a:rPr>
              <a:t>猎户 </a:t>
            </a:r>
            <a:r>
              <a:rPr lang="en-US" altLang="zh-CN">
                <a:solidFill>
                  <a:schemeClr val="tx2"/>
                </a:solidFill>
                <a:ea typeface="宋体" panose="02010600030101010101" pitchFamily="2" charset="-122"/>
              </a:rPr>
              <a:t> </a:t>
            </a:r>
          </a:p>
        </p:txBody>
      </p:sp>
      <p:sp>
        <p:nvSpPr>
          <p:cNvPr id="245780" name="Line 20">
            <a:extLst>
              <a:ext uri="{FF2B5EF4-FFF2-40B4-BE49-F238E27FC236}">
                <a16:creationId xmlns:a16="http://schemas.microsoft.com/office/drawing/2014/main" id="{B1694DD5-A1F7-438F-ABB6-5C102EB11D4F}"/>
              </a:ext>
            </a:extLst>
          </p:cNvPr>
          <p:cNvSpPr>
            <a:spLocks noChangeShapeType="1"/>
          </p:cNvSpPr>
          <p:nvPr/>
        </p:nvSpPr>
        <p:spPr bwMode="auto">
          <a:xfrm flipH="1" flipV="1">
            <a:off x="6516688" y="1989138"/>
            <a:ext cx="719137" cy="287337"/>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5781" name="Line 21">
            <a:extLst>
              <a:ext uri="{FF2B5EF4-FFF2-40B4-BE49-F238E27FC236}">
                <a16:creationId xmlns:a16="http://schemas.microsoft.com/office/drawing/2014/main" id="{8D5AF452-1474-4D7A-A789-BE29AD54B87A}"/>
              </a:ext>
            </a:extLst>
          </p:cNvPr>
          <p:cNvSpPr>
            <a:spLocks noChangeShapeType="1"/>
          </p:cNvSpPr>
          <p:nvPr/>
        </p:nvSpPr>
        <p:spPr bwMode="auto">
          <a:xfrm flipH="1" flipV="1">
            <a:off x="7092950" y="2997200"/>
            <a:ext cx="503238" cy="5762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5782" name="Rectangle 22">
            <a:extLst>
              <a:ext uri="{FF2B5EF4-FFF2-40B4-BE49-F238E27FC236}">
                <a16:creationId xmlns:a16="http://schemas.microsoft.com/office/drawing/2014/main" id="{DA53F097-1D6B-4D59-90D4-986B36A81F4C}"/>
              </a:ext>
            </a:extLst>
          </p:cNvPr>
          <p:cNvSpPr>
            <a:spLocks noChangeArrowheads="1"/>
          </p:cNvSpPr>
          <p:nvPr/>
        </p:nvSpPr>
        <p:spPr bwMode="auto">
          <a:xfrm>
            <a:off x="6804025" y="3573463"/>
            <a:ext cx="27463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a:solidFill>
                  <a:schemeClr val="bg1"/>
                </a:solidFill>
                <a:ea typeface="宋体" panose="02010600030101010101" pitchFamily="2" charset="-122"/>
              </a:rPr>
              <a:t>21 </a:t>
            </a:r>
            <a:r>
              <a:rPr lang="zh-CN" altLang="en-US">
                <a:solidFill>
                  <a:schemeClr val="bg1"/>
                </a:solidFill>
                <a:ea typeface="宋体" panose="02010600030101010101" pitchFamily="2" charset="-122"/>
              </a:rPr>
              <a:t>猎户 </a:t>
            </a:r>
            <a:r>
              <a:rPr lang="en-US" altLang="zh-CN">
                <a:solidFill>
                  <a:schemeClr val="tx2"/>
                </a:solidFill>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79"/>
                                        </p:tgtEl>
                                        <p:attrNameLst>
                                          <p:attrName>style.visibility</p:attrName>
                                        </p:attrNameLst>
                                      </p:cBhvr>
                                      <p:to>
                                        <p:strVal val="visible"/>
                                      </p:to>
                                    </p:set>
                                  </p:childTnLst>
                                </p:cTn>
                              </p:par>
                            </p:childTnLst>
                          </p:cTn>
                        </p:par>
                        <p:par>
                          <p:cTn id="7" fill="hold" nodeType="afterGroup">
                            <p:stCondLst>
                              <p:cond delay="1"/>
                            </p:stCondLst>
                            <p:childTnLst>
                              <p:par>
                                <p:cTn id="8" presetID="22" presetClass="entr" presetSubtype="2" fill="hold" nodeType="afterEffect">
                                  <p:stCondLst>
                                    <p:cond delay="0"/>
                                  </p:stCondLst>
                                  <p:childTnLst>
                                    <p:set>
                                      <p:cBhvr>
                                        <p:cTn id="9" dur="1" fill="hold">
                                          <p:stCondLst>
                                            <p:cond delay="0"/>
                                          </p:stCondLst>
                                        </p:cTn>
                                        <p:tgtEl>
                                          <p:spTgt spid="245780"/>
                                        </p:tgtEl>
                                        <p:attrNameLst>
                                          <p:attrName>style.visibility</p:attrName>
                                        </p:attrNameLst>
                                      </p:cBhvr>
                                      <p:to>
                                        <p:strVal val="visible"/>
                                      </p:to>
                                    </p:set>
                                    <p:animEffect transition="in" filter="wipe(right)">
                                      <p:cBhvr>
                                        <p:cTn id="10" dur="500"/>
                                        <p:tgtEl>
                                          <p:spTgt spid="245780"/>
                                        </p:tgtEl>
                                      </p:cBhvr>
                                    </p:animEffect>
                                  </p:childTnLst>
                                </p:cTn>
                              </p:par>
                            </p:childTnLst>
                          </p:cTn>
                        </p:par>
                        <p:par>
                          <p:cTn id="11" fill="hold" nodeType="afterGroup">
                            <p:stCondLst>
                              <p:cond delay="501"/>
                            </p:stCondLst>
                            <p:childTnLst>
                              <p:par>
                                <p:cTn id="12" presetID="1" presetClass="entr" presetSubtype="0" fill="hold" grpId="0" nodeType="afterEffect">
                                  <p:stCondLst>
                                    <p:cond delay="0"/>
                                  </p:stCondLst>
                                  <p:childTnLst>
                                    <p:set>
                                      <p:cBhvr>
                                        <p:cTn id="13" dur="1" fill="hold">
                                          <p:stCondLst>
                                            <p:cond delay="0"/>
                                          </p:stCondLst>
                                        </p:cTn>
                                        <p:tgtEl>
                                          <p:spTgt spid="245782"/>
                                        </p:tgtEl>
                                        <p:attrNameLst>
                                          <p:attrName>style.visibility</p:attrName>
                                        </p:attrNameLst>
                                      </p:cBhvr>
                                      <p:to>
                                        <p:strVal val="visible"/>
                                      </p:to>
                                    </p:set>
                                  </p:childTnLst>
                                </p:cTn>
                              </p:par>
                            </p:childTnLst>
                          </p:cTn>
                        </p:par>
                        <p:par>
                          <p:cTn id="14" fill="hold" nodeType="afterGroup">
                            <p:stCondLst>
                              <p:cond delay="502"/>
                            </p:stCondLst>
                            <p:childTnLst>
                              <p:par>
                                <p:cTn id="15" presetID="22" presetClass="entr" presetSubtype="2" fill="hold" nodeType="afterEffect">
                                  <p:stCondLst>
                                    <p:cond delay="0"/>
                                  </p:stCondLst>
                                  <p:childTnLst>
                                    <p:set>
                                      <p:cBhvr>
                                        <p:cTn id="16" dur="1" fill="hold">
                                          <p:stCondLst>
                                            <p:cond delay="0"/>
                                          </p:stCondLst>
                                        </p:cTn>
                                        <p:tgtEl>
                                          <p:spTgt spid="245781"/>
                                        </p:tgtEl>
                                        <p:attrNameLst>
                                          <p:attrName>style.visibility</p:attrName>
                                        </p:attrNameLst>
                                      </p:cBhvr>
                                      <p:to>
                                        <p:strVal val="visible"/>
                                      </p:to>
                                    </p:set>
                                    <p:animEffect transition="in" filter="wipe(right)">
                                      <p:cBhvr>
                                        <p:cTn id="17" dur="500"/>
                                        <p:tgtEl>
                                          <p:spTgt spid="24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79" grpId="0"/>
      <p:bldP spid="2457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19AE42A-878A-4972-8A68-F4DC0215FD37}"/>
              </a:ext>
            </a:extLst>
          </p:cNvPr>
          <p:cNvSpPr>
            <a:spLocks noGrp="1"/>
          </p:cNvSpPr>
          <p:nvPr>
            <p:ph type="dt" sz="quarter" idx="10"/>
          </p:nvPr>
        </p:nvSpPr>
        <p:spPr/>
        <p:txBody>
          <a:bodyPr/>
          <a:lstStyle/>
          <a:p>
            <a:pPr>
              <a:defRPr/>
            </a:pPr>
            <a:r>
              <a:rPr lang="zh-CN" altLang="en-US"/>
              <a:t>普通天文学</a:t>
            </a:r>
            <a:endParaRPr lang="en-US" altLang="zh-CN"/>
          </a:p>
        </p:txBody>
      </p:sp>
      <p:sp>
        <p:nvSpPr>
          <p:cNvPr id="21506" name="Rectangle 2">
            <a:extLst>
              <a:ext uri="{FF2B5EF4-FFF2-40B4-BE49-F238E27FC236}">
                <a16:creationId xmlns:a16="http://schemas.microsoft.com/office/drawing/2014/main" id="{3DC1D21B-20E4-4D23-A01C-2EE70DD52110}"/>
              </a:ext>
            </a:extLst>
          </p:cNvPr>
          <p:cNvSpPr>
            <a:spLocks noGrp="1" noChangeArrowheads="1"/>
          </p:cNvSpPr>
          <p:nvPr>
            <p:ph type="title"/>
          </p:nvPr>
        </p:nvSpPr>
        <p:spPr>
          <a:xfrm>
            <a:off x="457200" y="304800"/>
            <a:ext cx="7848600" cy="609600"/>
          </a:xfrm>
        </p:spPr>
        <p:txBody>
          <a:bodyPr/>
          <a:lstStyle/>
          <a:p>
            <a:pPr algn="l" eaLnBrk="1" hangingPunct="1"/>
            <a:r>
              <a:rPr lang="en-US" altLang="zh-CN" sz="3200" b="1">
                <a:solidFill>
                  <a:schemeClr val="accent2"/>
                </a:solidFill>
                <a:latin typeface="楷体_GB2312" pitchFamily="49" charset="-122"/>
                <a:ea typeface="楷体_GB2312" pitchFamily="49" charset="-122"/>
              </a:rPr>
              <a:t>§1.3 </a:t>
            </a:r>
            <a:r>
              <a:rPr lang="zh-CN" altLang="en-US" sz="3200" b="1">
                <a:solidFill>
                  <a:schemeClr val="accent2"/>
                </a:solidFill>
                <a:latin typeface="楷体_GB2312" pitchFamily="49" charset="-122"/>
                <a:ea typeface="楷体_GB2312" pitchFamily="49" charset="-122"/>
              </a:rPr>
              <a:t>星等</a:t>
            </a:r>
          </a:p>
        </p:txBody>
      </p:sp>
      <p:sp>
        <p:nvSpPr>
          <p:cNvPr id="258051" name="Rectangle 3">
            <a:extLst>
              <a:ext uri="{FF2B5EF4-FFF2-40B4-BE49-F238E27FC236}">
                <a16:creationId xmlns:a16="http://schemas.microsoft.com/office/drawing/2014/main" id="{BE31147E-9CA1-4647-A54C-C355D683AD97}"/>
              </a:ext>
            </a:extLst>
          </p:cNvPr>
          <p:cNvSpPr>
            <a:spLocks noGrp="1" noChangeArrowheads="1"/>
          </p:cNvSpPr>
          <p:nvPr>
            <p:ph idx="1"/>
          </p:nvPr>
        </p:nvSpPr>
        <p:spPr>
          <a:xfrm>
            <a:off x="166688" y="1208088"/>
            <a:ext cx="8229600" cy="3287712"/>
          </a:xfrm>
        </p:spPr>
        <p:txBody>
          <a:bodyPr/>
          <a:lstStyle/>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自古以来人们为熟悉星空、识别星空的亮度，习惯上把肉眼看到的星的亮度分为</a:t>
            </a:r>
            <a:r>
              <a:rPr lang="en-US" altLang="zh-CN" sz="2800" b="1">
                <a:solidFill>
                  <a:schemeClr val="accent2"/>
                </a:solidFill>
                <a:latin typeface="楷体_GB2312" pitchFamily="49" charset="-122"/>
                <a:ea typeface="楷体_GB2312" pitchFamily="49" charset="-122"/>
              </a:rPr>
              <a:t>6</a:t>
            </a:r>
            <a:r>
              <a:rPr lang="zh-CN" altLang="en-US" sz="2800" b="1">
                <a:solidFill>
                  <a:schemeClr val="accent2"/>
                </a:solidFill>
                <a:latin typeface="楷体_GB2312" pitchFamily="49" charset="-122"/>
                <a:ea typeface="楷体_GB2312" pitchFamily="49" charset="-122"/>
              </a:rPr>
              <a:t>等，把最亮的星定为</a:t>
            </a: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等，把勉强看到的暗星定为</a:t>
            </a:r>
            <a:r>
              <a:rPr lang="en-US" altLang="zh-CN" sz="2800" b="1">
                <a:solidFill>
                  <a:schemeClr val="accent2"/>
                </a:solidFill>
                <a:latin typeface="楷体_GB2312" pitchFamily="49" charset="-122"/>
                <a:ea typeface="楷体_GB2312" pitchFamily="49" charset="-122"/>
              </a:rPr>
              <a:t>6</a:t>
            </a:r>
            <a:r>
              <a:rPr lang="zh-CN" altLang="en-US" sz="2800" b="1">
                <a:solidFill>
                  <a:schemeClr val="accent2"/>
                </a:solidFill>
                <a:latin typeface="楷体_GB2312" pitchFamily="49" charset="-122"/>
                <a:ea typeface="楷体_GB2312" pitchFamily="49" charset="-122"/>
              </a:rPr>
              <a:t>等星。</a:t>
            </a:r>
          </a:p>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为了使星等系统更为精确，普森规定星等相差</a:t>
            </a:r>
            <a:r>
              <a:rPr lang="en-US" altLang="zh-CN" sz="2800" b="1">
                <a:solidFill>
                  <a:schemeClr val="accent2"/>
                </a:solidFill>
                <a:latin typeface="楷体_GB2312" pitchFamily="49" charset="-122"/>
                <a:ea typeface="楷体_GB2312" pitchFamily="49" charset="-122"/>
              </a:rPr>
              <a:t>5</a:t>
            </a:r>
            <a:r>
              <a:rPr lang="zh-CN" altLang="en-US" sz="2800" b="1">
                <a:solidFill>
                  <a:schemeClr val="accent2"/>
                </a:solidFill>
                <a:latin typeface="楷体_GB2312" pitchFamily="49" charset="-122"/>
                <a:ea typeface="楷体_GB2312" pitchFamily="49" charset="-122"/>
              </a:rPr>
              <a:t>等，亮度之比精确地等于</a:t>
            </a:r>
            <a:r>
              <a:rPr lang="en-US" altLang="zh-CN" sz="2800" b="1">
                <a:solidFill>
                  <a:schemeClr val="accent2"/>
                </a:solidFill>
                <a:latin typeface="楷体_GB2312" pitchFamily="49" charset="-122"/>
                <a:ea typeface="楷体_GB2312" pitchFamily="49" charset="-122"/>
              </a:rPr>
              <a:t>100</a:t>
            </a:r>
            <a:r>
              <a:rPr lang="zh-CN" altLang="en-US" sz="2800" b="1">
                <a:solidFill>
                  <a:schemeClr val="accent2"/>
                </a:solidFill>
                <a:latin typeface="楷体_GB2312" pitchFamily="49" charset="-122"/>
                <a:ea typeface="楷体_GB2312" pitchFamily="49" charset="-122"/>
              </a:rPr>
              <a:t>倍。</a:t>
            </a:r>
          </a:p>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后来星等的范围也向两端延伸了，比</a:t>
            </a:r>
            <a:r>
              <a:rPr lang="en-US" altLang="zh-CN" sz="2800" b="1">
                <a:solidFill>
                  <a:schemeClr val="accent2"/>
                </a:solidFill>
                <a:latin typeface="楷体_GB2312" pitchFamily="49" charset="-122"/>
                <a:ea typeface="楷体_GB2312" pitchFamily="49" charset="-122"/>
              </a:rPr>
              <a:t>1</a:t>
            </a:r>
            <a:r>
              <a:rPr lang="zh-CN" altLang="en-US" sz="2800" b="1">
                <a:solidFill>
                  <a:schemeClr val="accent2"/>
                </a:solidFill>
                <a:latin typeface="楷体_GB2312" pitchFamily="49" charset="-122"/>
                <a:ea typeface="楷体_GB2312" pitchFamily="49" charset="-122"/>
              </a:rPr>
              <a:t>等星亮的有</a:t>
            </a:r>
            <a:r>
              <a:rPr lang="en-US" altLang="zh-CN" sz="2800" b="1">
                <a:solidFill>
                  <a:schemeClr val="accent2"/>
                </a:solidFill>
                <a:latin typeface="楷体_GB2312" pitchFamily="49" charset="-122"/>
                <a:ea typeface="楷体_GB2312" pitchFamily="49" charset="-122"/>
              </a:rPr>
              <a:t>0</a:t>
            </a:r>
            <a:r>
              <a:rPr lang="zh-CN" altLang="en-US" sz="2800" b="1">
                <a:solidFill>
                  <a:schemeClr val="accent2"/>
                </a:solidFill>
                <a:latin typeface="楷体_GB2312" pitchFamily="49" charset="-122"/>
                <a:ea typeface="楷体_GB2312" pitchFamily="49" charset="-122"/>
              </a:rPr>
              <a:t>等星和负星等的星，比</a:t>
            </a:r>
            <a:r>
              <a:rPr lang="en-US" altLang="zh-CN" sz="2800" b="1">
                <a:solidFill>
                  <a:schemeClr val="accent2"/>
                </a:solidFill>
                <a:latin typeface="楷体_GB2312" pitchFamily="49" charset="-122"/>
                <a:ea typeface="楷体_GB2312" pitchFamily="49" charset="-122"/>
              </a:rPr>
              <a:t>6</a:t>
            </a:r>
            <a:r>
              <a:rPr lang="zh-CN" altLang="en-US" sz="2800" b="1">
                <a:solidFill>
                  <a:schemeClr val="accent2"/>
                </a:solidFill>
                <a:latin typeface="楷体_GB2312" pitchFamily="49" charset="-122"/>
                <a:ea typeface="楷体_GB2312" pitchFamily="49" charset="-122"/>
              </a:rPr>
              <a:t>等星更暗的有</a:t>
            </a:r>
            <a:r>
              <a:rPr lang="en-US" altLang="zh-CN" sz="2800" b="1">
                <a:solidFill>
                  <a:schemeClr val="accent2"/>
                </a:solidFill>
                <a:latin typeface="楷体_GB2312" pitchFamily="49" charset="-122"/>
                <a:ea typeface="楷体_GB2312" pitchFamily="49" charset="-122"/>
              </a:rPr>
              <a:t>7</a:t>
            </a:r>
            <a:r>
              <a:rPr lang="zh-CN" altLang="en-US" sz="2800" b="1">
                <a:solidFill>
                  <a:schemeClr val="accent2"/>
                </a:solidFill>
                <a:latin typeface="楷体_GB2312" pitchFamily="49" charset="-122"/>
                <a:ea typeface="楷体_GB2312" pitchFamily="49" charset="-122"/>
              </a:rPr>
              <a:t>等星、</a:t>
            </a:r>
            <a:r>
              <a:rPr lang="en-US" altLang="zh-CN" sz="2800" b="1">
                <a:solidFill>
                  <a:schemeClr val="accent2"/>
                </a:solidFill>
                <a:latin typeface="楷体_GB2312" pitchFamily="49" charset="-122"/>
                <a:ea typeface="楷体_GB2312" pitchFamily="49" charset="-122"/>
              </a:rPr>
              <a:t>8</a:t>
            </a:r>
            <a:r>
              <a:rPr lang="zh-CN" altLang="en-US" sz="2800" b="1">
                <a:solidFill>
                  <a:schemeClr val="accent2"/>
                </a:solidFill>
                <a:latin typeface="楷体_GB2312" pitchFamily="49" charset="-122"/>
                <a:ea typeface="楷体_GB2312" pitchFamily="49" charset="-122"/>
              </a:rPr>
              <a:t>等星。。</a:t>
            </a:r>
          </a:p>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例如：太阳是</a:t>
            </a:r>
            <a:r>
              <a:rPr lang="en-US" altLang="zh-CN" sz="2800" b="1">
                <a:solidFill>
                  <a:schemeClr val="accent2"/>
                </a:solidFill>
                <a:latin typeface="楷体_GB2312" pitchFamily="49" charset="-122"/>
                <a:ea typeface="楷体_GB2312" pitchFamily="49" charset="-122"/>
              </a:rPr>
              <a:t>-26.7</a:t>
            </a:r>
            <a:r>
              <a:rPr lang="zh-CN" altLang="en-US" sz="2800" b="1">
                <a:solidFill>
                  <a:schemeClr val="accent2"/>
                </a:solidFill>
                <a:latin typeface="楷体_GB2312" pitchFamily="49" charset="-122"/>
                <a:ea typeface="楷体_GB2312" pitchFamily="49" charset="-122"/>
              </a:rPr>
              <a:t>等，月亮满月是</a:t>
            </a:r>
            <a:r>
              <a:rPr lang="en-US" altLang="zh-CN" sz="2800" b="1">
                <a:solidFill>
                  <a:schemeClr val="accent2"/>
                </a:solidFill>
                <a:latin typeface="楷体_GB2312" pitchFamily="49" charset="-122"/>
                <a:ea typeface="楷体_GB2312" pitchFamily="49" charset="-122"/>
              </a:rPr>
              <a:t>-12.6</a:t>
            </a:r>
            <a:r>
              <a:rPr lang="zh-CN" altLang="en-US" sz="2800" b="1">
                <a:solidFill>
                  <a:schemeClr val="accent2"/>
                </a:solidFill>
                <a:latin typeface="楷体_GB2312" pitchFamily="49" charset="-122"/>
                <a:ea typeface="楷体_GB2312" pitchFamily="49" charset="-122"/>
              </a:rPr>
              <a:t>等，木星是</a:t>
            </a:r>
            <a:r>
              <a:rPr lang="en-US" altLang="zh-CN" sz="2800" b="1">
                <a:solidFill>
                  <a:schemeClr val="accent2"/>
                </a:solidFill>
                <a:latin typeface="楷体_GB2312" pitchFamily="49" charset="-122"/>
                <a:ea typeface="楷体_GB2312" pitchFamily="49" charset="-122"/>
              </a:rPr>
              <a:t>-2.1</a:t>
            </a:r>
            <a:r>
              <a:rPr lang="zh-CN" altLang="en-US" sz="2800" b="1">
                <a:solidFill>
                  <a:schemeClr val="accent2"/>
                </a:solidFill>
                <a:latin typeface="楷体_GB2312" pitchFamily="49" charset="-122"/>
                <a:ea typeface="楷体_GB2312" pitchFamily="49" charset="-122"/>
              </a:rPr>
              <a:t>，天狼星是</a:t>
            </a:r>
            <a:r>
              <a:rPr lang="en-US" altLang="zh-CN" sz="2800" b="1">
                <a:solidFill>
                  <a:schemeClr val="accent2"/>
                </a:solidFill>
                <a:latin typeface="楷体_GB2312" pitchFamily="49" charset="-122"/>
                <a:ea typeface="楷体_GB2312" pitchFamily="49" charset="-122"/>
              </a:rPr>
              <a:t>-1.4</a:t>
            </a:r>
            <a:r>
              <a:rPr lang="zh-CN" altLang="en-US" sz="2800" b="1">
                <a:solidFill>
                  <a:schemeClr val="accent2"/>
                </a:solidFill>
                <a:latin typeface="楷体_GB2312" pitchFamily="49" charset="-122"/>
                <a:ea typeface="楷体_GB2312" pitchFamily="49" charset="-122"/>
              </a:rPr>
              <a:t>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8051">
                                            <p:txEl>
                                              <p:pRg st="3" end="3"/>
                                            </p:txEl>
                                          </p:spTgt>
                                        </p:tgtEl>
                                        <p:attrNameLst>
                                          <p:attrName>style.visibility</p:attrName>
                                        </p:attrNameLst>
                                      </p:cBhvr>
                                      <p:to>
                                        <p:strVal val="visible"/>
                                      </p:to>
                                    </p:set>
                                    <p:anim calcmode="lin" valueType="num">
                                      <p:cBhvr additive="base">
                                        <p:cTn id="7" dur="500" fill="hold"/>
                                        <p:tgtEl>
                                          <p:spTgt spid="25805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80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AD606BF-88C5-4AE5-87FA-B713DBB62FE1}"/>
              </a:ext>
            </a:extLst>
          </p:cNvPr>
          <p:cNvSpPr>
            <a:spLocks noGrp="1"/>
          </p:cNvSpPr>
          <p:nvPr>
            <p:ph type="dt" sz="quarter" idx="10"/>
          </p:nvPr>
        </p:nvSpPr>
        <p:spPr/>
        <p:txBody>
          <a:bodyPr/>
          <a:lstStyle/>
          <a:p>
            <a:pPr>
              <a:defRPr/>
            </a:pPr>
            <a:r>
              <a:rPr lang="zh-CN" altLang="en-US"/>
              <a:t>普通天文学</a:t>
            </a:r>
            <a:endParaRPr lang="en-US" altLang="zh-CN"/>
          </a:p>
        </p:txBody>
      </p:sp>
      <p:sp>
        <p:nvSpPr>
          <p:cNvPr id="22530" name="Rectangle 2">
            <a:extLst>
              <a:ext uri="{FF2B5EF4-FFF2-40B4-BE49-F238E27FC236}">
                <a16:creationId xmlns:a16="http://schemas.microsoft.com/office/drawing/2014/main" id="{80799792-F654-489A-B90D-603D1AB674D9}"/>
              </a:ext>
            </a:extLst>
          </p:cNvPr>
          <p:cNvSpPr>
            <a:spLocks noGrp="1" noChangeArrowheads="1"/>
          </p:cNvSpPr>
          <p:nvPr>
            <p:ph type="title"/>
          </p:nvPr>
        </p:nvSpPr>
        <p:spPr>
          <a:xfrm>
            <a:off x="457200" y="274638"/>
            <a:ext cx="8229600" cy="706437"/>
          </a:xfrm>
        </p:spPr>
        <p:txBody>
          <a:bodyPr/>
          <a:lstStyle/>
          <a:p>
            <a:pPr algn="l" eaLnBrk="1" hangingPunct="1"/>
            <a:r>
              <a:rPr lang="zh-CN" altLang="en-US" sz="3200" b="1">
                <a:solidFill>
                  <a:schemeClr val="accent2"/>
                </a:solidFill>
                <a:ea typeface="楷体_GB2312" pitchFamily="49" charset="-122"/>
              </a:rPr>
              <a:t>视星等</a:t>
            </a:r>
          </a:p>
        </p:txBody>
      </p:sp>
      <p:sp>
        <p:nvSpPr>
          <p:cNvPr id="22531" name="Rectangle 3">
            <a:extLst>
              <a:ext uri="{FF2B5EF4-FFF2-40B4-BE49-F238E27FC236}">
                <a16:creationId xmlns:a16="http://schemas.microsoft.com/office/drawing/2014/main" id="{60FC8A21-9B68-4B95-8E4E-DE6FC30F2355}"/>
              </a:ext>
            </a:extLst>
          </p:cNvPr>
          <p:cNvSpPr>
            <a:spLocks noGrp="1" noChangeArrowheads="1"/>
          </p:cNvSpPr>
          <p:nvPr>
            <p:ph idx="1"/>
          </p:nvPr>
        </p:nvSpPr>
        <p:spPr>
          <a:xfrm>
            <a:off x="0" y="898525"/>
            <a:ext cx="9144000" cy="6092825"/>
          </a:xfrm>
        </p:spPr>
        <p:txBody>
          <a:bodyPr/>
          <a:lstStyle/>
          <a:p>
            <a:pPr eaLnBrk="1" hangingPunct="1">
              <a:lnSpc>
                <a:spcPct val="115000"/>
              </a:lnSpc>
              <a:buFontTx/>
              <a:buNone/>
            </a:pPr>
            <a:r>
              <a:rPr lang="zh-CN" altLang="en-US" b="1"/>
              <a:t>     </a:t>
            </a:r>
            <a:r>
              <a:rPr lang="zh-CN" altLang="en-US" sz="2800" b="1">
                <a:solidFill>
                  <a:schemeClr val="accent2"/>
                </a:solidFill>
                <a:latin typeface="楷体_GB2312" pitchFamily="49" charset="-122"/>
                <a:ea typeface="楷体_GB2312" pitchFamily="49" charset="-122"/>
              </a:rPr>
              <a:t>根椐心理学研究，人的眼睛有这样的特性，即入射的光强按对数增加时，人眼睛的感觉是按线性改变，所以有如下星等和亮度的换算公式，</a:t>
            </a:r>
          </a:p>
          <a:p>
            <a:pPr eaLnBrk="1" hangingPunct="1">
              <a:lnSpc>
                <a:spcPct val="115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m = -2.5</a:t>
            </a:r>
            <a:r>
              <a:rPr lang="en-US" altLang="zh-CN" sz="2800" b="1" i="1">
                <a:solidFill>
                  <a:schemeClr val="accent2"/>
                </a:solidFill>
                <a:latin typeface="楷体_GB2312" pitchFamily="49" charset="-122"/>
                <a:ea typeface="楷体_GB2312" pitchFamily="49" charset="-122"/>
              </a:rPr>
              <a:t>lg</a:t>
            </a:r>
            <a:r>
              <a:rPr lang="en-US" altLang="zh-CN" sz="2800" b="1">
                <a:solidFill>
                  <a:schemeClr val="accent2"/>
                </a:solidFill>
                <a:latin typeface="楷体_GB2312" pitchFamily="49" charset="-122"/>
                <a:ea typeface="楷体_GB2312" pitchFamily="49" charset="-122"/>
              </a:rPr>
              <a:t> E , </a:t>
            </a:r>
          </a:p>
          <a:p>
            <a:pPr eaLnBrk="1" hangingPunct="1">
              <a:lnSpc>
                <a:spcPct val="115000"/>
              </a:lnSpc>
              <a:buFontTx/>
              <a:buNone/>
            </a:pP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设有两颗星的亮度分别为</a:t>
            </a:r>
            <a:r>
              <a:rPr lang="en-US" altLang="zh-CN" sz="2800" b="1">
                <a:solidFill>
                  <a:schemeClr val="accent2"/>
                </a:solidFill>
                <a:latin typeface="楷体_GB2312" pitchFamily="49" charset="-122"/>
                <a:ea typeface="楷体_GB2312" pitchFamily="49" charset="-122"/>
              </a:rPr>
              <a:t>E</a:t>
            </a:r>
            <a:r>
              <a:rPr lang="en-US" altLang="zh-CN" sz="2000" b="1">
                <a:solidFill>
                  <a:schemeClr val="accent2"/>
                </a:solidFill>
                <a:latin typeface="楷体_GB2312" pitchFamily="49" charset="-122"/>
                <a:ea typeface="楷体_GB2312" pitchFamily="49" charset="-122"/>
              </a:rPr>
              <a:t>1</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latin typeface="楷体_GB2312" pitchFamily="49" charset="-122"/>
                <a:ea typeface="楷体_GB2312" pitchFamily="49" charset="-122"/>
              </a:rPr>
              <a:t>E</a:t>
            </a:r>
            <a:r>
              <a:rPr lang="en-US" altLang="zh-CN" sz="2000" b="1">
                <a:solidFill>
                  <a:schemeClr val="accent2"/>
                </a:solidFill>
                <a:latin typeface="楷体_GB2312" pitchFamily="49" charset="-122"/>
                <a:ea typeface="楷体_GB2312" pitchFamily="49" charset="-122"/>
              </a:rPr>
              <a:t>2</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，则它们的星等</a:t>
            </a:r>
            <a:r>
              <a:rPr lang="en-US" altLang="zh-CN" sz="2800" b="1">
                <a:solidFill>
                  <a:schemeClr val="accent2"/>
                </a:solidFill>
                <a:latin typeface="楷体_GB2312" pitchFamily="49" charset="-122"/>
                <a:ea typeface="楷体_GB2312" pitchFamily="49" charset="-122"/>
              </a:rPr>
              <a:t>m</a:t>
            </a:r>
            <a:r>
              <a:rPr lang="en-US" altLang="zh-CN" sz="1600" b="1">
                <a:solidFill>
                  <a:schemeClr val="accent2"/>
                </a:solidFill>
                <a:latin typeface="楷体_GB2312" pitchFamily="49" charset="-122"/>
                <a:ea typeface="楷体_GB2312" pitchFamily="49" charset="-122"/>
              </a:rPr>
              <a:t>1</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与</a:t>
            </a:r>
            <a:r>
              <a:rPr lang="en-US" altLang="zh-CN" sz="2800" b="1">
                <a:solidFill>
                  <a:schemeClr val="accent2"/>
                </a:solidFill>
                <a:latin typeface="楷体_GB2312" pitchFamily="49" charset="-122"/>
                <a:ea typeface="楷体_GB2312" pitchFamily="49" charset="-122"/>
              </a:rPr>
              <a:t>m</a:t>
            </a:r>
            <a:r>
              <a:rPr lang="en-US" altLang="zh-CN" sz="1600" b="1">
                <a:solidFill>
                  <a:schemeClr val="accent2"/>
                </a:solidFill>
                <a:latin typeface="楷体_GB2312" pitchFamily="49" charset="-122"/>
                <a:ea typeface="楷体_GB2312" pitchFamily="49" charset="-122"/>
              </a:rPr>
              <a:t>2</a:t>
            </a: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之差的关系为：                                        </a:t>
            </a:r>
          </a:p>
          <a:p>
            <a:pPr eaLnBrk="1" hangingPunct="1">
              <a:lnSpc>
                <a:spcPct val="115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m</a:t>
            </a:r>
            <a:r>
              <a:rPr lang="en-US" altLang="zh-CN" sz="1200" b="1">
                <a:solidFill>
                  <a:schemeClr val="accent2"/>
                </a:solidFill>
                <a:latin typeface="楷体_GB2312" pitchFamily="49" charset="-122"/>
                <a:ea typeface="楷体_GB2312" pitchFamily="49" charset="-122"/>
              </a:rPr>
              <a:t>1</a:t>
            </a:r>
            <a:r>
              <a:rPr lang="en-US" altLang="zh-CN" sz="2800" b="1">
                <a:solidFill>
                  <a:schemeClr val="accent2"/>
                </a:solidFill>
                <a:latin typeface="楷体_GB2312" pitchFamily="49" charset="-122"/>
                <a:ea typeface="楷体_GB2312" pitchFamily="49" charset="-122"/>
              </a:rPr>
              <a:t> </a:t>
            </a:r>
            <a:r>
              <a:rPr lang="en-US" altLang="zh-CN" sz="2800" b="1">
                <a:solidFill>
                  <a:schemeClr val="accent2"/>
                </a:solidFill>
                <a:ea typeface="楷体_GB2312" pitchFamily="49" charset="-122"/>
              </a:rPr>
              <a:t>–</a:t>
            </a:r>
            <a:r>
              <a:rPr lang="en-US" altLang="zh-CN" sz="2800" b="1">
                <a:solidFill>
                  <a:schemeClr val="accent2"/>
                </a:solidFill>
                <a:latin typeface="楷体_GB2312" pitchFamily="49" charset="-122"/>
                <a:ea typeface="楷体_GB2312" pitchFamily="49" charset="-122"/>
              </a:rPr>
              <a:t> m</a:t>
            </a:r>
            <a:r>
              <a:rPr lang="en-US" altLang="zh-CN" sz="1200" b="1">
                <a:solidFill>
                  <a:schemeClr val="accent2"/>
                </a:solidFill>
                <a:latin typeface="楷体_GB2312" pitchFamily="49" charset="-122"/>
                <a:ea typeface="楷体_GB2312" pitchFamily="49" charset="-122"/>
              </a:rPr>
              <a:t>2</a:t>
            </a:r>
            <a:r>
              <a:rPr lang="en-US" altLang="zh-CN" sz="2800" b="1">
                <a:solidFill>
                  <a:schemeClr val="accent2"/>
                </a:solidFill>
                <a:latin typeface="楷体_GB2312" pitchFamily="49" charset="-122"/>
                <a:ea typeface="楷体_GB2312" pitchFamily="49" charset="-122"/>
              </a:rPr>
              <a:t> = - 2.5</a:t>
            </a:r>
            <a:r>
              <a:rPr lang="en-US" altLang="zh-CN" sz="2800" b="1" i="1">
                <a:solidFill>
                  <a:schemeClr val="accent2"/>
                </a:solidFill>
                <a:latin typeface="楷体_GB2312" pitchFamily="49" charset="-122"/>
                <a:ea typeface="楷体_GB2312" pitchFamily="49" charset="-122"/>
              </a:rPr>
              <a:t>lg </a:t>
            </a:r>
            <a:r>
              <a:rPr lang="en-US" altLang="zh-CN" sz="2800" b="1">
                <a:solidFill>
                  <a:schemeClr val="accent2"/>
                </a:solidFill>
                <a:latin typeface="楷体_GB2312" pitchFamily="49" charset="-122"/>
                <a:ea typeface="楷体_GB2312" pitchFamily="49" charset="-122"/>
              </a:rPr>
              <a:t>(E</a:t>
            </a:r>
            <a:r>
              <a:rPr lang="en-US" altLang="zh-CN" sz="1800" b="1">
                <a:solidFill>
                  <a:schemeClr val="accent2"/>
                </a:solidFill>
                <a:latin typeface="楷体_GB2312" pitchFamily="49" charset="-122"/>
                <a:ea typeface="楷体_GB2312" pitchFamily="49" charset="-122"/>
              </a:rPr>
              <a:t>1</a:t>
            </a:r>
            <a:r>
              <a:rPr lang="en-US" altLang="zh-CN" sz="2800" b="1">
                <a:solidFill>
                  <a:schemeClr val="accent2"/>
                </a:solidFill>
                <a:latin typeface="楷体_GB2312" pitchFamily="49" charset="-122"/>
                <a:ea typeface="楷体_GB2312" pitchFamily="49" charset="-122"/>
              </a:rPr>
              <a:t> /E</a:t>
            </a:r>
            <a:r>
              <a:rPr lang="en-US" altLang="zh-CN" sz="1800" b="1">
                <a:solidFill>
                  <a:schemeClr val="accent2"/>
                </a:solidFill>
                <a:latin typeface="楷体_GB2312" pitchFamily="49" charset="-122"/>
                <a:ea typeface="楷体_GB2312" pitchFamily="49" charset="-122"/>
              </a:rPr>
              <a:t>2</a:t>
            </a:r>
            <a:r>
              <a:rPr lang="en-US" altLang="zh-CN" sz="2800" b="1">
                <a:solidFill>
                  <a:schemeClr val="accent2"/>
                </a:solidFill>
                <a:latin typeface="楷体_GB2312" pitchFamily="49" charset="-122"/>
                <a:ea typeface="楷体_GB2312" pitchFamily="49" charset="-122"/>
              </a:rPr>
              <a:t>  ) </a:t>
            </a:r>
          </a:p>
          <a:p>
            <a:pPr eaLnBrk="1" hangingPunct="1">
              <a:lnSpc>
                <a:spcPct val="115000"/>
              </a:lnSpc>
              <a:buFontTx/>
              <a:buNone/>
            </a:pPr>
            <a:r>
              <a:rPr lang="en-US" altLang="zh-CN" sz="2800" b="1">
                <a:solidFill>
                  <a:schemeClr val="accent2"/>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此星等对应着天体的视亮度，所以叫视星等。</a:t>
            </a:r>
          </a:p>
          <a:p>
            <a:pPr eaLnBrk="1" hangingPunct="1">
              <a:lnSpc>
                <a:spcPct val="115000"/>
              </a:lnSpc>
              <a:buFontTx/>
              <a:buNone/>
            </a:pPr>
            <a:r>
              <a:rPr lang="zh-CN" altLang="en-US" sz="2800" b="1">
                <a:solidFill>
                  <a:schemeClr val="accent2"/>
                </a:solidFill>
                <a:latin typeface="楷体_GB2312" pitchFamily="49" charset="-122"/>
                <a:ea typeface="楷体_GB2312" pitchFamily="49" charset="-122"/>
              </a:rPr>
              <a:t>    如： </a:t>
            </a:r>
            <a:r>
              <a:rPr lang="en-US" altLang="zh-CN" sz="2800" b="1">
                <a:solidFill>
                  <a:schemeClr val="accent2"/>
                </a:solidFill>
                <a:latin typeface="楷体_GB2312" pitchFamily="49" charset="-122"/>
                <a:ea typeface="楷体_GB2312" pitchFamily="49" charset="-122"/>
              </a:rPr>
              <a:t>1-6=-2.5</a:t>
            </a:r>
            <a:r>
              <a:rPr lang="en-US" altLang="zh-CN" sz="2800" b="1" i="1">
                <a:solidFill>
                  <a:schemeClr val="accent2"/>
                </a:solidFill>
                <a:latin typeface="楷体_GB2312" pitchFamily="49" charset="-122"/>
                <a:ea typeface="楷体_GB2312" pitchFamily="49" charset="-122"/>
              </a:rPr>
              <a:t>lg </a:t>
            </a:r>
            <a:r>
              <a:rPr lang="en-US" altLang="zh-CN" sz="2800" b="1">
                <a:solidFill>
                  <a:schemeClr val="accent2"/>
                </a:solidFill>
                <a:latin typeface="楷体_GB2312" pitchFamily="49" charset="-122"/>
                <a:ea typeface="楷体_GB2312" pitchFamily="49" charset="-122"/>
              </a:rPr>
              <a:t>(100)=-5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内容占位符 2">
            <a:extLst>
              <a:ext uri="{FF2B5EF4-FFF2-40B4-BE49-F238E27FC236}">
                <a16:creationId xmlns:a16="http://schemas.microsoft.com/office/drawing/2014/main" id="{CCFB450C-E89A-4A19-9973-BE73610B0E51}"/>
              </a:ext>
            </a:extLst>
          </p:cNvPr>
          <p:cNvSpPr>
            <a:spLocks noGrp="1" noChangeArrowheads="1"/>
          </p:cNvSpPr>
          <p:nvPr>
            <p:ph idx="1"/>
          </p:nvPr>
        </p:nvSpPr>
        <p:spPr/>
        <p:txBody>
          <a:bodyPr/>
          <a:lstStyle/>
          <a:p>
            <a:pPr marL="0" indent="0">
              <a:buFontTx/>
              <a:buNone/>
            </a:pPr>
            <a:r>
              <a:rPr lang="en-US" altLang="zh-CN"/>
              <a:t>1.</a:t>
            </a:r>
            <a:r>
              <a:rPr lang="zh-CN" altLang="en-US"/>
              <a:t>星座</a:t>
            </a:r>
          </a:p>
          <a:p>
            <a:pPr marL="0" indent="0">
              <a:buFontTx/>
              <a:buNone/>
            </a:pPr>
            <a:r>
              <a:rPr lang="en-US" altLang="zh-CN"/>
              <a:t>2.</a:t>
            </a:r>
            <a:r>
              <a:rPr lang="zh-CN" altLang="en-US"/>
              <a:t>星名</a:t>
            </a:r>
          </a:p>
          <a:p>
            <a:pPr marL="0" indent="0">
              <a:buFontTx/>
              <a:buNone/>
            </a:pPr>
            <a:r>
              <a:rPr lang="en-US" altLang="zh-CN"/>
              <a:t>3.</a:t>
            </a:r>
            <a:r>
              <a:rPr lang="zh-CN" altLang="en-US">
                <a:sym typeface="Arial" panose="020B0604020202020204" pitchFamily="34" charset="0"/>
              </a:rPr>
              <a:t>星等</a:t>
            </a:r>
            <a:endParaRPr lang="zh-CN" altLang="en-US"/>
          </a:p>
          <a:p>
            <a:pPr marL="0" indent="0">
              <a:buFontTx/>
              <a:buNone/>
            </a:pPr>
            <a:r>
              <a:rPr lang="en-US" altLang="zh-CN"/>
              <a:t>4.</a:t>
            </a:r>
            <a:r>
              <a:rPr lang="zh-CN" altLang="en-US">
                <a:sym typeface="Arial" panose="020B0604020202020204" pitchFamily="34" charset="0"/>
              </a:rPr>
              <a:t>四季星空</a:t>
            </a:r>
          </a:p>
          <a:p>
            <a:pPr marL="0" indent="0">
              <a:buFontTx/>
              <a:buNone/>
            </a:pPr>
            <a:r>
              <a:rPr lang="en-US" altLang="zh-CN">
                <a:sym typeface="Arial" panose="020B0604020202020204" pitchFamily="34" charset="0"/>
              </a:rPr>
              <a:t>5.</a:t>
            </a:r>
            <a:r>
              <a:rPr lang="zh-CN" altLang="en-US">
                <a:sym typeface="Arial" panose="020B0604020202020204" pitchFamily="34" charset="0"/>
              </a:rPr>
              <a:t>如何认星</a:t>
            </a:r>
          </a:p>
          <a:p>
            <a:pPr marL="0" indent="0">
              <a:buFontTx/>
              <a:buNone/>
            </a:pPr>
            <a:r>
              <a:rPr lang="zh-CN" altLang="en-US">
                <a:sym typeface="Arial" panose="020B0604020202020204" pitchFamily="34" charset="0"/>
              </a:rPr>
              <a:t>星空体验</a:t>
            </a:r>
          </a:p>
          <a:p>
            <a:pPr marL="0" indent="0">
              <a:buFontTx/>
              <a:buNone/>
            </a:pP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a:extLst>
              <a:ext uri="{FF2B5EF4-FFF2-40B4-BE49-F238E27FC236}">
                <a16:creationId xmlns:a16="http://schemas.microsoft.com/office/drawing/2014/main" id="{4D065920-B1FF-49D8-ACD8-1AE79B18FE4D}"/>
              </a:ext>
            </a:extLst>
          </p:cNvPr>
          <p:cNvSpPr>
            <a:spLocks noGrp="1"/>
          </p:cNvSpPr>
          <p:nvPr>
            <p:ph type="dt" sz="quarter" idx="10"/>
          </p:nvPr>
        </p:nvSpPr>
        <p:spPr/>
        <p:txBody>
          <a:bodyPr/>
          <a:lstStyle/>
          <a:p>
            <a:pPr>
              <a:defRPr/>
            </a:pPr>
            <a:r>
              <a:rPr lang="zh-CN" altLang="en-US"/>
              <a:t>普通天文学</a:t>
            </a:r>
            <a:endParaRPr lang="en-US" altLang="zh-CN"/>
          </a:p>
        </p:txBody>
      </p:sp>
      <p:sp>
        <p:nvSpPr>
          <p:cNvPr id="23554" name="Rectangle 3">
            <a:extLst>
              <a:ext uri="{FF2B5EF4-FFF2-40B4-BE49-F238E27FC236}">
                <a16:creationId xmlns:a16="http://schemas.microsoft.com/office/drawing/2014/main" id="{34E53415-D92E-488E-A5AA-CB39BCCD9C14}"/>
              </a:ext>
            </a:extLst>
          </p:cNvPr>
          <p:cNvSpPr>
            <a:spLocks noGrp="1" noChangeArrowheads="1"/>
          </p:cNvSpPr>
          <p:nvPr>
            <p:ph idx="1"/>
          </p:nvPr>
        </p:nvSpPr>
        <p:spPr>
          <a:xfrm>
            <a:off x="1133475" y="1654175"/>
            <a:ext cx="7131050" cy="2914650"/>
          </a:xfrm>
        </p:spPr>
        <p:txBody>
          <a:bodyPr/>
          <a:lstStyle/>
          <a:p>
            <a:pPr eaLnBrk="1" hangingPunct="1">
              <a:buFontTx/>
              <a:buNone/>
            </a:pPr>
            <a:r>
              <a:rPr lang="en-US" altLang="zh-CN" sz="3600" b="1">
                <a:solidFill>
                  <a:schemeClr val="accent2"/>
                </a:solidFill>
                <a:latin typeface="楷体_GB2312" pitchFamily="49" charset="-122"/>
                <a:ea typeface="楷体_GB2312" pitchFamily="49" charset="-122"/>
              </a:rPr>
              <a:t>§3.3  </a:t>
            </a:r>
            <a:r>
              <a:rPr lang="zh-CN" altLang="en-US" sz="3600" b="1">
                <a:solidFill>
                  <a:schemeClr val="accent2"/>
                </a:solidFill>
                <a:latin typeface="楷体_GB2312" pitchFamily="49" charset="-122"/>
                <a:ea typeface="楷体_GB2312" pitchFamily="49" charset="-122"/>
              </a:rPr>
              <a:t>四季星空</a:t>
            </a:r>
          </a:p>
          <a:p>
            <a:pPr eaLnBrk="1" hangingPunct="1">
              <a:buFontTx/>
              <a:buNone/>
            </a:pPr>
            <a:endParaRPr lang="zh-CN" altLang="en-US" sz="3600" b="1">
              <a:solidFill>
                <a:schemeClr val="accent2"/>
              </a:solidFill>
              <a:latin typeface="楷体_GB2312" pitchFamily="49" charset="-122"/>
              <a:ea typeface="楷体_GB2312"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4847BD7-E88A-4303-B129-7FF6BFE0F03C}"/>
              </a:ext>
            </a:extLst>
          </p:cNvPr>
          <p:cNvSpPr>
            <a:spLocks noGrp="1"/>
          </p:cNvSpPr>
          <p:nvPr>
            <p:ph type="dt" sz="quarter" idx="10"/>
          </p:nvPr>
        </p:nvSpPr>
        <p:spPr/>
        <p:txBody>
          <a:bodyPr/>
          <a:lstStyle/>
          <a:p>
            <a:pPr>
              <a:defRPr/>
            </a:pPr>
            <a:r>
              <a:rPr lang="zh-CN" altLang="en-US"/>
              <a:t>普通天文学</a:t>
            </a:r>
            <a:endParaRPr lang="en-US" altLang="zh-CN"/>
          </a:p>
        </p:txBody>
      </p:sp>
      <p:pic>
        <p:nvPicPr>
          <p:cNvPr id="24578" name="Picture 2" descr="＃为何四季星空不同a">
            <a:extLst>
              <a:ext uri="{FF2B5EF4-FFF2-40B4-BE49-F238E27FC236}">
                <a16:creationId xmlns:a16="http://schemas.microsoft.com/office/drawing/2014/main" id="{36AC6E98-D570-4BFB-91E5-3C1CBE37BB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24579" name="Rectangle 3">
            <a:extLst>
              <a:ext uri="{FF2B5EF4-FFF2-40B4-BE49-F238E27FC236}">
                <a16:creationId xmlns:a16="http://schemas.microsoft.com/office/drawing/2014/main" id="{27FA9F4D-887F-4F8E-A578-F870BD5AF12B}"/>
              </a:ext>
            </a:extLst>
          </p:cNvPr>
          <p:cNvSpPr>
            <a:spLocks noGrp="1" noChangeArrowheads="1"/>
          </p:cNvSpPr>
          <p:nvPr>
            <p:ph type="title"/>
          </p:nvPr>
        </p:nvSpPr>
        <p:spPr>
          <a:xfrm>
            <a:off x="539750" y="0"/>
            <a:ext cx="7772400" cy="700088"/>
          </a:xfrm>
        </p:spPr>
        <p:txBody>
          <a:bodyPr/>
          <a:lstStyle/>
          <a:p>
            <a:pPr eaLnBrk="1" hangingPunct="1"/>
            <a:r>
              <a:rPr lang="zh-CN" altLang="en-US" sz="3600" b="1">
                <a:solidFill>
                  <a:srgbClr val="FFFF00"/>
                </a:solidFill>
              </a:rPr>
              <a:t>为何四季星空不同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C039BBB-78B5-41E9-B883-3BCCF55346DE}"/>
              </a:ext>
            </a:extLst>
          </p:cNvPr>
          <p:cNvSpPr>
            <a:spLocks noGrp="1"/>
          </p:cNvSpPr>
          <p:nvPr>
            <p:ph type="dt" sz="quarter" idx="10"/>
          </p:nvPr>
        </p:nvSpPr>
        <p:spPr/>
        <p:txBody>
          <a:bodyPr/>
          <a:lstStyle/>
          <a:p>
            <a:pPr>
              <a:defRPr/>
            </a:pPr>
            <a:r>
              <a:rPr lang="zh-CN" altLang="en-US"/>
              <a:t>普通天文学</a:t>
            </a:r>
            <a:endParaRPr lang="en-US" altLang="zh-CN"/>
          </a:p>
        </p:txBody>
      </p:sp>
      <p:sp>
        <p:nvSpPr>
          <p:cNvPr id="172034" name="Rectangle 2">
            <a:extLst>
              <a:ext uri="{FF2B5EF4-FFF2-40B4-BE49-F238E27FC236}">
                <a16:creationId xmlns:a16="http://schemas.microsoft.com/office/drawing/2014/main" id="{EB550B38-9B3B-492E-86A7-EE88AF4C6F4D}"/>
              </a:ext>
            </a:extLst>
          </p:cNvPr>
          <p:cNvSpPr>
            <a:spLocks noGrp="1" noChangeArrowheads="1"/>
          </p:cNvSpPr>
          <p:nvPr>
            <p:ph idx="1"/>
          </p:nvPr>
        </p:nvSpPr>
        <p:spPr>
          <a:xfrm>
            <a:off x="295275" y="2967038"/>
            <a:ext cx="8369300" cy="3313112"/>
          </a:xfrm>
        </p:spPr>
        <p:txBody>
          <a:bodyPr/>
          <a:lstStyle/>
          <a:p>
            <a:pPr eaLnBrk="1" hangingPunct="1">
              <a:buFontTx/>
              <a:buNone/>
            </a:pPr>
            <a:r>
              <a:rPr lang="zh-CN" altLang="en-US" sz="2800"/>
              <a:t>           </a:t>
            </a:r>
            <a:r>
              <a:rPr lang="zh-CN" altLang="en-US" sz="2800" b="1">
                <a:solidFill>
                  <a:schemeClr val="accent2"/>
                </a:solidFill>
                <a:latin typeface="楷体_GB2312" pitchFamily="49" charset="-122"/>
                <a:ea typeface="楷体_GB2312" pitchFamily="49" charset="-122"/>
              </a:rPr>
              <a:t>斗柄指东    天下皆春</a:t>
            </a:r>
          </a:p>
          <a:p>
            <a:pPr eaLnBrk="1" hangingPunct="1">
              <a:buFontTx/>
              <a:buNone/>
            </a:pPr>
            <a:r>
              <a:rPr lang="zh-CN" altLang="en-US" sz="2800" b="1">
                <a:solidFill>
                  <a:schemeClr val="accent2"/>
                </a:solidFill>
                <a:latin typeface="楷体_GB2312" pitchFamily="49" charset="-122"/>
                <a:ea typeface="楷体_GB2312" pitchFamily="49" charset="-122"/>
              </a:rPr>
              <a:t>      斗柄指南    天下皆夏</a:t>
            </a:r>
          </a:p>
          <a:p>
            <a:pPr eaLnBrk="1" hangingPunct="1">
              <a:buFontTx/>
              <a:buNone/>
            </a:pPr>
            <a:r>
              <a:rPr lang="zh-CN" altLang="en-US" sz="2800" b="1">
                <a:solidFill>
                  <a:schemeClr val="accent2"/>
                </a:solidFill>
                <a:latin typeface="楷体_GB2312" pitchFamily="49" charset="-122"/>
                <a:ea typeface="楷体_GB2312" pitchFamily="49" charset="-122"/>
              </a:rPr>
              <a:t>      斗柄指西    天下皆秋</a:t>
            </a:r>
          </a:p>
          <a:p>
            <a:pPr eaLnBrk="1" hangingPunct="1">
              <a:buFontTx/>
              <a:buNone/>
            </a:pPr>
            <a:r>
              <a:rPr lang="zh-CN" altLang="en-US" sz="2800" b="1">
                <a:solidFill>
                  <a:schemeClr val="accent2"/>
                </a:solidFill>
                <a:latin typeface="楷体_GB2312" pitchFamily="49" charset="-122"/>
                <a:ea typeface="楷体_GB2312" pitchFamily="49" charset="-122"/>
              </a:rPr>
              <a:t>      斗柄指北    天下皆冬</a:t>
            </a:r>
          </a:p>
          <a:p>
            <a:pPr eaLnBrk="1" hangingPunct="1">
              <a:lnSpc>
                <a:spcPct val="115000"/>
              </a:lnSpc>
              <a:buFontTx/>
              <a:buNone/>
            </a:pPr>
            <a:r>
              <a:rPr lang="zh-CN" altLang="en-US" sz="2800" b="1">
                <a:solidFill>
                  <a:schemeClr val="accent2"/>
                </a:solidFill>
                <a:ea typeface="楷体_GB2312" pitchFamily="49" charset="-122"/>
              </a:rPr>
              <a:t>           这诗篇告诉了北半球的人们在不同的季节里北斗星的斗柄所指的方向不同。</a:t>
            </a:r>
          </a:p>
          <a:p>
            <a:pPr eaLnBrk="1" hangingPunct="1">
              <a:buFontTx/>
              <a:buNone/>
            </a:pPr>
            <a:endParaRPr lang="zh-CN" altLang="en-US" sz="2800" b="1">
              <a:solidFill>
                <a:schemeClr val="accent2"/>
              </a:solidFill>
              <a:latin typeface="楷体_GB2312" pitchFamily="49" charset="-122"/>
              <a:ea typeface="楷体_GB2312" pitchFamily="49" charset="-122"/>
            </a:endParaRPr>
          </a:p>
        </p:txBody>
      </p:sp>
      <p:sp>
        <p:nvSpPr>
          <p:cNvPr id="172035" name="Rectangle 3">
            <a:extLst>
              <a:ext uri="{FF2B5EF4-FFF2-40B4-BE49-F238E27FC236}">
                <a16:creationId xmlns:a16="http://schemas.microsoft.com/office/drawing/2014/main" id="{57AD2138-180D-48E9-9B97-A2103870BE2A}"/>
              </a:ext>
            </a:extLst>
          </p:cNvPr>
          <p:cNvSpPr>
            <a:spLocks noChangeArrowheads="1"/>
          </p:cNvSpPr>
          <p:nvPr/>
        </p:nvSpPr>
        <p:spPr bwMode="gray">
          <a:xfrm>
            <a:off x="708025" y="625475"/>
            <a:ext cx="7859713" cy="2227263"/>
          </a:xfrm>
          <a:prstGeom prst="rect">
            <a:avLst/>
          </a:prstGeom>
          <a:noFill/>
          <a:ln w="9525" algn="ctr">
            <a:noFill/>
            <a:miter lim="800000"/>
          </a:ln>
          <a:effectLst/>
        </p:spPr>
        <p:txBody>
          <a:bodyPr>
            <a:spAutoFit/>
          </a:bodyPr>
          <a:lstStyle>
            <a:lvl1pPr>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r>
              <a:rPr lang="zh-CN" altLang="en-US">
                <a:effectLst>
                  <a:outerShdw blurRad="38100" dist="38100" dir="2700000" algn="tl">
                    <a:srgbClr val="C0C0C0"/>
                  </a:outerShdw>
                </a:effectLst>
              </a:rPr>
              <a:t>    </a:t>
            </a:r>
            <a:r>
              <a:rPr lang="zh-CN" altLang="en-US" sz="2800">
                <a:solidFill>
                  <a:schemeClr val="accent2"/>
                </a:solidFill>
              </a:rPr>
              <a:t>由于地球的绕日公转，使人们在不同季节的夜晚，即使在同一时刻看同一颗星，它在天空的高度和方位也不同。</a:t>
            </a:r>
          </a:p>
          <a:p>
            <a:r>
              <a:rPr lang="zh-CN" altLang="en-US" sz="2800">
                <a:solidFill>
                  <a:schemeClr val="accent2"/>
                </a:solidFill>
              </a:rPr>
              <a:t>    我们的祖先很早就注意到了四季星空的变化，写下了寒来暑往，斗转星移的诗篇</a:t>
            </a:r>
            <a:r>
              <a:rPr lang="en-US" altLang="zh-CN" sz="2800">
                <a:solidFill>
                  <a:schemeClr val="accent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2034">
                                            <p:txEl>
                                              <p:pRg st="0" end="0"/>
                                            </p:txEl>
                                          </p:spTgt>
                                        </p:tgtEl>
                                        <p:attrNameLst>
                                          <p:attrName>style.visibility</p:attrName>
                                        </p:attrNameLst>
                                      </p:cBhvr>
                                      <p:to>
                                        <p:strVal val="visible"/>
                                      </p:to>
                                    </p:set>
                                    <p:anim calcmode="lin" valueType="num">
                                      <p:cBhvr additive="base">
                                        <p:cTn id="7" dur="500" fill="hold"/>
                                        <p:tgtEl>
                                          <p:spTgt spid="1720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2034">
                                            <p:txEl>
                                              <p:pRg st="1" end="1"/>
                                            </p:txEl>
                                          </p:spTgt>
                                        </p:tgtEl>
                                        <p:attrNameLst>
                                          <p:attrName>style.visibility</p:attrName>
                                        </p:attrNameLst>
                                      </p:cBhvr>
                                      <p:to>
                                        <p:strVal val="visible"/>
                                      </p:to>
                                    </p:set>
                                    <p:anim calcmode="lin" valueType="num">
                                      <p:cBhvr additive="base">
                                        <p:cTn id="11" dur="500" fill="hold"/>
                                        <p:tgtEl>
                                          <p:spTgt spid="1720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20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2034">
                                            <p:txEl>
                                              <p:pRg st="2" end="2"/>
                                            </p:txEl>
                                          </p:spTgt>
                                        </p:tgtEl>
                                        <p:attrNameLst>
                                          <p:attrName>style.visibility</p:attrName>
                                        </p:attrNameLst>
                                      </p:cBhvr>
                                      <p:to>
                                        <p:strVal val="visible"/>
                                      </p:to>
                                    </p:set>
                                    <p:anim calcmode="lin" valueType="num">
                                      <p:cBhvr additive="base">
                                        <p:cTn id="15" dur="500" fill="hold"/>
                                        <p:tgtEl>
                                          <p:spTgt spid="1720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203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2034">
                                            <p:txEl>
                                              <p:pRg st="3" end="3"/>
                                            </p:txEl>
                                          </p:spTgt>
                                        </p:tgtEl>
                                        <p:attrNameLst>
                                          <p:attrName>style.visibility</p:attrName>
                                        </p:attrNameLst>
                                      </p:cBhvr>
                                      <p:to>
                                        <p:strVal val="visible"/>
                                      </p:to>
                                    </p:set>
                                    <p:anim calcmode="lin" valueType="num">
                                      <p:cBhvr additive="base">
                                        <p:cTn id="19" dur="500" fill="hold"/>
                                        <p:tgtEl>
                                          <p:spTgt spid="17203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203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2034">
                                            <p:txEl>
                                              <p:pRg st="4" end="4"/>
                                            </p:txEl>
                                          </p:spTgt>
                                        </p:tgtEl>
                                        <p:attrNameLst>
                                          <p:attrName>style.visibility</p:attrName>
                                        </p:attrNameLst>
                                      </p:cBhvr>
                                      <p:to>
                                        <p:strVal val="visible"/>
                                      </p:to>
                                    </p:set>
                                    <p:anim calcmode="lin" valueType="num">
                                      <p:cBhvr additive="base">
                                        <p:cTn id="23" dur="500" fill="hold"/>
                                        <p:tgtEl>
                                          <p:spTgt spid="17203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203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a:extLst>
              <a:ext uri="{FF2B5EF4-FFF2-40B4-BE49-F238E27FC236}">
                <a16:creationId xmlns:a16="http://schemas.microsoft.com/office/drawing/2014/main" id="{2731A99B-7889-45CA-83C3-15213C105B84}"/>
              </a:ext>
            </a:extLst>
          </p:cNvPr>
          <p:cNvSpPr>
            <a:spLocks noGrp="1"/>
          </p:cNvSpPr>
          <p:nvPr>
            <p:ph type="dt" sz="quarter" idx="10"/>
          </p:nvPr>
        </p:nvSpPr>
        <p:spPr/>
        <p:txBody>
          <a:bodyPr/>
          <a:lstStyle/>
          <a:p>
            <a:pPr>
              <a:defRPr/>
            </a:pPr>
            <a:r>
              <a:rPr lang="zh-CN" altLang="en-US"/>
              <a:t>普通天文学</a:t>
            </a:r>
            <a:endParaRPr lang="en-US" altLang="zh-CN"/>
          </a:p>
        </p:txBody>
      </p:sp>
      <p:sp>
        <p:nvSpPr>
          <p:cNvPr id="26626" name="Rectangle 2">
            <a:extLst>
              <a:ext uri="{FF2B5EF4-FFF2-40B4-BE49-F238E27FC236}">
                <a16:creationId xmlns:a16="http://schemas.microsoft.com/office/drawing/2014/main" id="{F6272F8D-A659-4808-BE1D-8C8DC48B09EA}"/>
              </a:ext>
            </a:extLst>
          </p:cNvPr>
          <p:cNvSpPr>
            <a:spLocks noGrp="1" noChangeArrowheads="1"/>
          </p:cNvSpPr>
          <p:nvPr>
            <p:ph type="title"/>
          </p:nvPr>
        </p:nvSpPr>
        <p:spPr>
          <a:xfrm>
            <a:off x="2982913" y="0"/>
            <a:ext cx="2519362" cy="692150"/>
          </a:xfrm>
        </p:spPr>
        <p:txBody>
          <a:bodyPr/>
          <a:lstStyle/>
          <a:p>
            <a:pPr eaLnBrk="1" hangingPunct="1"/>
            <a:r>
              <a:rPr lang="zh-CN" altLang="en-US" sz="3200" b="1">
                <a:solidFill>
                  <a:schemeClr val="accent2"/>
                </a:solidFill>
              </a:rPr>
              <a:t>大熊星座</a:t>
            </a:r>
          </a:p>
        </p:txBody>
      </p:sp>
      <p:pic>
        <p:nvPicPr>
          <p:cNvPr id="26627" name="Picture 3" descr="大熊座 UMa">
            <a:extLst>
              <a:ext uri="{FF2B5EF4-FFF2-40B4-BE49-F238E27FC236}">
                <a16:creationId xmlns:a16="http://schemas.microsoft.com/office/drawing/2014/main" id="{7D42BD19-DCC0-4196-9D42-DF800759AA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54100"/>
            <a:ext cx="9144000" cy="5903913"/>
          </a:xfrm>
        </p:spPr>
      </p:pic>
      <p:sp>
        <p:nvSpPr>
          <p:cNvPr id="248837" name="Line 5">
            <a:extLst>
              <a:ext uri="{FF2B5EF4-FFF2-40B4-BE49-F238E27FC236}">
                <a16:creationId xmlns:a16="http://schemas.microsoft.com/office/drawing/2014/main" id="{6EDF3B5C-3228-45EB-A703-90305F0167C5}"/>
              </a:ext>
            </a:extLst>
          </p:cNvPr>
          <p:cNvSpPr>
            <a:spLocks noChangeShapeType="1"/>
          </p:cNvSpPr>
          <p:nvPr/>
        </p:nvSpPr>
        <p:spPr bwMode="auto">
          <a:xfrm flipH="1">
            <a:off x="5003800" y="692150"/>
            <a:ext cx="1584325" cy="1584325"/>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8838" name="Text Box 6">
            <a:extLst>
              <a:ext uri="{FF2B5EF4-FFF2-40B4-BE49-F238E27FC236}">
                <a16:creationId xmlns:a16="http://schemas.microsoft.com/office/drawing/2014/main" id="{0B0926C8-EFF9-4EEC-90B8-4519CF2F4A98}"/>
              </a:ext>
            </a:extLst>
          </p:cNvPr>
          <p:cNvSpPr txBox="1">
            <a:spLocks noChangeArrowheads="1"/>
          </p:cNvSpPr>
          <p:nvPr/>
        </p:nvSpPr>
        <p:spPr bwMode="auto">
          <a:xfrm>
            <a:off x="7451725" y="327025"/>
            <a:ext cx="1077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0000"/>
                </a:solidFill>
                <a:ea typeface="宋体" panose="02010600030101010101" pitchFamily="2" charset="-122"/>
              </a:rPr>
              <a:t>天璇</a:t>
            </a:r>
          </a:p>
        </p:txBody>
      </p:sp>
      <p:sp>
        <p:nvSpPr>
          <p:cNvPr id="248839" name="Line 7">
            <a:extLst>
              <a:ext uri="{FF2B5EF4-FFF2-40B4-BE49-F238E27FC236}">
                <a16:creationId xmlns:a16="http://schemas.microsoft.com/office/drawing/2014/main" id="{6AF7B245-477A-43D9-AFCA-1CD774803E20}"/>
              </a:ext>
            </a:extLst>
          </p:cNvPr>
          <p:cNvSpPr>
            <a:spLocks noChangeShapeType="1"/>
          </p:cNvSpPr>
          <p:nvPr/>
        </p:nvSpPr>
        <p:spPr bwMode="auto">
          <a:xfrm flipH="1">
            <a:off x="5219700" y="765175"/>
            <a:ext cx="2520950" cy="23764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8840" name="Line 8">
            <a:extLst>
              <a:ext uri="{FF2B5EF4-FFF2-40B4-BE49-F238E27FC236}">
                <a16:creationId xmlns:a16="http://schemas.microsoft.com/office/drawing/2014/main" id="{9C875F97-29A1-4FC2-A191-C313B6A1DEBA}"/>
              </a:ext>
            </a:extLst>
          </p:cNvPr>
          <p:cNvSpPr>
            <a:spLocks noChangeShapeType="1"/>
          </p:cNvSpPr>
          <p:nvPr/>
        </p:nvSpPr>
        <p:spPr bwMode="auto">
          <a:xfrm>
            <a:off x="539750" y="765175"/>
            <a:ext cx="360363" cy="25923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8841" name="Text Box 9">
            <a:extLst>
              <a:ext uri="{FF2B5EF4-FFF2-40B4-BE49-F238E27FC236}">
                <a16:creationId xmlns:a16="http://schemas.microsoft.com/office/drawing/2014/main" id="{9770F1BA-F4DE-4336-BAA3-9DD3DCF40524}"/>
              </a:ext>
            </a:extLst>
          </p:cNvPr>
          <p:cNvSpPr txBox="1">
            <a:spLocks noChangeArrowheads="1"/>
          </p:cNvSpPr>
          <p:nvPr/>
        </p:nvSpPr>
        <p:spPr bwMode="auto">
          <a:xfrm>
            <a:off x="1187450" y="471488"/>
            <a:ext cx="989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0000"/>
                </a:solidFill>
                <a:ea typeface="宋体" panose="02010600030101010101" pitchFamily="2" charset="-122"/>
              </a:rPr>
              <a:t>开阳</a:t>
            </a:r>
          </a:p>
        </p:txBody>
      </p:sp>
      <p:sp>
        <p:nvSpPr>
          <p:cNvPr id="248842" name="Line 10">
            <a:extLst>
              <a:ext uri="{FF2B5EF4-FFF2-40B4-BE49-F238E27FC236}">
                <a16:creationId xmlns:a16="http://schemas.microsoft.com/office/drawing/2014/main" id="{72CCB286-9424-4000-AA24-CE482373FEBF}"/>
              </a:ext>
            </a:extLst>
          </p:cNvPr>
          <p:cNvSpPr>
            <a:spLocks noChangeShapeType="1"/>
          </p:cNvSpPr>
          <p:nvPr/>
        </p:nvSpPr>
        <p:spPr bwMode="auto">
          <a:xfrm>
            <a:off x="1547813" y="908050"/>
            <a:ext cx="287337" cy="17287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8843" name="Line 11">
            <a:extLst>
              <a:ext uri="{FF2B5EF4-FFF2-40B4-BE49-F238E27FC236}">
                <a16:creationId xmlns:a16="http://schemas.microsoft.com/office/drawing/2014/main" id="{02C08719-A04B-4F1B-9854-7AEF40074131}"/>
              </a:ext>
            </a:extLst>
          </p:cNvPr>
          <p:cNvSpPr>
            <a:spLocks noChangeShapeType="1"/>
          </p:cNvSpPr>
          <p:nvPr/>
        </p:nvSpPr>
        <p:spPr bwMode="auto">
          <a:xfrm>
            <a:off x="2555875" y="908050"/>
            <a:ext cx="0" cy="17287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48844" name="Rectangle 12">
            <a:extLst>
              <a:ext uri="{FF2B5EF4-FFF2-40B4-BE49-F238E27FC236}">
                <a16:creationId xmlns:a16="http://schemas.microsoft.com/office/drawing/2014/main" id="{2A51E889-591B-4EBB-9CF2-84BA03E4F416}"/>
              </a:ext>
            </a:extLst>
          </p:cNvPr>
          <p:cNvSpPr>
            <a:spLocks noChangeArrowheads="1"/>
          </p:cNvSpPr>
          <p:nvPr/>
        </p:nvSpPr>
        <p:spPr bwMode="auto">
          <a:xfrm>
            <a:off x="2124075" y="549275"/>
            <a:ext cx="1550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1800">
                <a:solidFill>
                  <a:srgbClr val="FF3300"/>
                </a:solidFill>
                <a:ea typeface="宋体" panose="02010600030101010101" pitchFamily="2" charset="-122"/>
              </a:rPr>
              <a:t>玉衡 </a:t>
            </a:r>
            <a:r>
              <a:rPr lang="en-US" altLang="zh-CN" sz="1800">
                <a:solidFill>
                  <a:srgbClr val="FF3300"/>
                </a:solidFill>
                <a:ea typeface="宋体" panose="02010600030101010101" pitchFamily="2" charset="-122"/>
              </a:rPr>
              <a:t>(</a:t>
            </a:r>
            <a:r>
              <a:rPr lang="zh-CN" altLang="en-US" sz="1800">
                <a:solidFill>
                  <a:srgbClr val="FF3300"/>
                </a:solidFill>
                <a:ea typeface="宋体" panose="02010600030101010101" pitchFamily="2" charset="-122"/>
              </a:rPr>
              <a:t>北斗五</a:t>
            </a:r>
            <a:r>
              <a:rPr lang="en-US" altLang="zh-CN" sz="1800">
                <a:solidFill>
                  <a:srgbClr val="FF3300"/>
                </a:solidFill>
                <a:ea typeface="宋体" panose="02010600030101010101" pitchFamily="2" charset="-122"/>
              </a:rPr>
              <a:t>)</a:t>
            </a:r>
          </a:p>
        </p:txBody>
      </p:sp>
      <p:sp>
        <p:nvSpPr>
          <p:cNvPr id="248845" name="Rectangle 13">
            <a:extLst>
              <a:ext uri="{FF2B5EF4-FFF2-40B4-BE49-F238E27FC236}">
                <a16:creationId xmlns:a16="http://schemas.microsoft.com/office/drawing/2014/main" id="{614CC928-7FC2-4029-A58D-6F65BFEC4137}"/>
              </a:ext>
            </a:extLst>
          </p:cNvPr>
          <p:cNvSpPr>
            <a:spLocks noChangeArrowheads="1"/>
          </p:cNvSpPr>
          <p:nvPr/>
        </p:nvSpPr>
        <p:spPr bwMode="auto">
          <a:xfrm>
            <a:off x="5651500" y="246063"/>
            <a:ext cx="1770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000">
                <a:solidFill>
                  <a:srgbClr val="FF3300"/>
                </a:solidFill>
                <a:ea typeface="宋体" panose="02010600030101010101" pitchFamily="2" charset="-122"/>
              </a:rPr>
              <a:t>北斗一 </a:t>
            </a:r>
            <a:r>
              <a:rPr lang="en-US" altLang="zh-CN" sz="2000">
                <a:solidFill>
                  <a:srgbClr val="FF3300"/>
                </a:solidFill>
                <a:ea typeface="宋体" panose="02010600030101010101" pitchFamily="2" charset="-122"/>
              </a:rPr>
              <a:t>(</a:t>
            </a:r>
            <a:r>
              <a:rPr lang="zh-CN" altLang="en-US" sz="2000">
                <a:solidFill>
                  <a:srgbClr val="FF3300"/>
                </a:solidFill>
                <a:ea typeface="宋体" panose="02010600030101010101" pitchFamily="2" charset="-122"/>
              </a:rPr>
              <a:t>天枢</a:t>
            </a:r>
            <a:r>
              <a:rPr lang="en-US" altLang="zh-CN" sz="2000">
                <a:solidFill>
                  <a:srgbClr val="FF3300"/>
                </a:solidFill>
                <a:ea typeface="宋体" panose="02010600030101010101" pitchFamily="2" charset="-122"/>
              </a:rPr>
              <a:t>) </a:t>
            </a:r>
          </a:p>
        </p:txBody>
      </p:sp>
      <p:sp>
        <p:nvSpPr>
          <p:cNvPr id="248846" name="Rectangle 14">
            <a:extLst>
              <a:ext uri="{FF2B5EF4-FFF2-40B4-BE49-F238E27FC236}">
                <a16:creationId xmlns:a16="http://schemas.microsoft.com/office/drawing/2014/main" id="{B0013638-1DBC-4B76-A957-383FE711DEAF}"/>
              </a:ext>
            </a:extLst>
          </p:cNvPr>
          <p:cNvSpPr>
            <a:spLocks noChangeArrowheads="1"/>
          </p:cNvSpPr>
          <p:nvPr/>
        </p:nvSpPr>
        <p:spPr bwMode="auto">
          <a:xfrm>
            <a:off x="0" y="144463"/>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a:solidFill>
                  <a:srgbClr val="FF3300"/>
                </a:solidFill>
                <a:ea typeface="宋体" panose="02010600030101010101" pitchFamily="2" charset="-122"/>
              </a:rPr>
              <a:t>摇光 </a:t>
            </a:r>
            <a:r>
              <a:rPr lang="en-US" altLang="zh-CN">
                <a:solidFill>
                  <a:srgbClr val="FF3300"/>
                </a:solidFill>
                <a:ea typeface="宋体" panose="02010600030101010101" pitchFamily="2" charset="-122"/>
              </a:rPr>
              <a:t>(</a:t>
            </a:r>
            <a:r>
              <a:rPr lang="zh-CN" altLang="en-US">
                <a:solidFill>
                  <a:srgbClr val="FF3300"/>
                </a:solidFill>
                <a:ea typeface="宋体" panose="02010600030101010101" pitchFamily="2" charset="-122"/>
              </a:rPr>
              <a:t>北斗七</a:t>
            </a:r>
            <a:r>
              <a:rPr lang="en-US" altLang="zh-CN">
                <a:solidFill>
                  <a:srgbClr val="FF3300"/>
                </a:solidFill>
                <a:ea typeface="宋体" panose="02010600030101010101" pitchFamily="2" charset="-122"/>
              </a:rPr>
              <a:t>) </a:t>
            </a:r>
          </a:p>
        </p:txBody>
      </p:sp>
      <p:sp>
        <p:nvSpPr>
          <p:cNvPr id="248847" name="Rectangle 15">
            <a:extLst>
              <a:ext uri="{FF2B5EF4-FFF2-40B4-BE49-F238E27FC236}">
                <a16:creationId xmlns:a16="http://schemas.microsoft.com/office/drawing/2014/main" id="{E6EF34EE-2436-416F-BCEB-E438436EF7AB}"/>
              </a:ext>
            </a:extLst>
          </p:cNvPr>
          <p:cNvSpPr>
            <a:spLocks noChangeArrowheads="1"/>
          </p:cNvSpPr>
          <p:nvPr/>
        </p:nvSpPr>
        <p:spPr bwMode="auto">
          <a:xfrm>
            <a:off x="4140200" y="647700"/>
            <a:ext cx="849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a:solidFill>
                  <a:srgbClr val="FF3300"/>
                </a:solidFill>
                <a:ea typeface="宋体" panose="02010600030101010101" pitchFamily="2" charset="-122"/>
              </a:rPr>
              <a:t>天玑 </a:t>
            </a:r>
          </a:p>
        </p:txBody>
      </p:sp>
      <p:sp>
        <p:nvSpPr>
          <p:cNvPr id="248848" name="Line 16">
            <a:extLst>
              <a:ext uri="{FF2B5EF4-FFF2-40B4-BE49-F238E27FC236}">
                <a16:creationId xmlns:a16="http://schemas.microsoft.com/office/drawing/2014/main" id="{715C0600-923C-4453-B3BA-B64CD1DDBFBD}"/>
              </a:ext>
            </a:extLst>
          </p:cNvPr>
          <p:cNvSpPr>
            <a:spLocks noChangeShapeType="1"/>
          </p:cNvSpPr>
          <p:nvPr/>
        </p:nvSpPr>
        <p:spPr bwMode="auto">
          <a:xfrm flipH="1">
            <a:off x="4067175" y="1052513"/>
            <a:ext cx="361950" cy="237648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26640" name="Rectangle 17">
            <a:extLst>
              <a:ext uri="{FF2B5EF4-FFF2-40B4-BE49-F238E27FC236}">
                <a16:creationId xmlns:a16="http://schemas.microsoft.com/office/drawing/2014/main" id="{CAF441FE-3165-4F7A-882D-B599A627CFC3}"/>
              </a:ext>
            </a:extLst>
          </p:cNvPr>
          <p:cNvSpPr>
            <a:spLocks noChangeArrowheads="1"/>
          </p:cNvSpPr>
          <p:nvPr/>
        </p:nvSpPr>
        <p:spPr bwMode="auto">
          <a:xfrm>
            <a:off x="3203575" y="1628775"/>
            <a:ext cx="89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a:solidFill>
                  <a:schemeClr val="bg1"/>
                </a:solidFill>
                <a:latin typeface="Tahoma" panose="020B0604030504040204" pitchFamily="34" charset="0"/>
                <a:ea typeface="宋体" panose="02010600030101010101" pitchFamily="2" charset="-122"/>
              </a:rPr>
              <a:t>天权</a:t>
            </a:r>
            <a:r>
              <a:rPr lang="zh-CN" altLang="en-US" b="0">
                <a:solidFill>
                  <a:schemeClr val="bg1"/>
                </a:solidFill>
                <a:latin typeface="Tahoma" panose="020B0604030504040204" pitchFamily="34" charset="0"/>
                <a:ea typeface="宋体" panose="02010600030101010101" pitchFamily="2" charset="-122"/>
              </a:rPr>
              <a:t> </a:t>
            </a:r>
          </a:p>
        </p:txBody>
      </p:sp>
      <p:sp>
        <p:nvSpPr>
          <p:cNvPr id="26641" name="Line 18">
            <a:extLst>
              <a:ext uri="{FF2B5EF4-FFF2-40B4-BE49-F238E27FC236}">
                <a16:creationId xmlns:a16="http://schemas.microsoft.com/office/drawing/2014/main" id="{201DC6E9-3C3F-48B8-8689-42EC6C9D3676}"/>
              </a:ext>
            </a:extLst>
          </p:cNvPr>
          <p:cNvSpPr>
            <a:spLocks noChangeShapeType="1"/>
          </p:cNvSpPr>
          <p:nvPr/>
        </p:nvSpPr>
        <p:spPr bwMode="auto">
          <a:xfrm>
            <a:off x="3563938" y="2133600"/>
            <a:ext cx="0" cy="57626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48837"/>
                                        </p:tgtEl>
                                        <p:attrNameLst>
                                          <p:attrName>style.visibility</p:attrName>
                                        </p:attrNameLst>
                                      </p:cBhvr>
                                      <p:to>
                                        <p:strVal val="visible"/>
                                      </p:to>
                                    </p:set>
                                    <p:animEffect transition="in" filter="wipe(up)">
                                      <p:cBhvr>
                                        <p:cTn id="7" dur="500"/>
                                        <p:tgtEl>
                                          <p:spTgt spid="248837"/>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48838"/>
                                        </p:tgtEl>
                                        <p:attrNameLst>
                                          <p:attrName>style.visibility</p:attrName>
                                        </p:attrNameLst>
                                      </p:cBhvr>
                                      <p:to>
                                        <p:strVal val="visible"/>
                                      </p:to>
                                    </p:set>
                                    <p:animEffect transition="in" filter="wipe(up)">
                                      <p:cBhvr>
                                        <p:cTn id="11" dur="500"/>
                                        <p:tgtEl>
                                          <p:spTgt spid="248838"/>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8839"/>
                                        </p:tgtEl>
                                        <p:attrNameLst>
                                          <p:attrName>style.visibility</p:attrName>
                                        </p:attrNameLst>
                                      </p:cBhvr>
                                      <p:to>
                                        <p:strVal val="visible"/>
                                      </p:to>
                                    </p:set>
                                    <p:animEffect transition="in" filter="wipe(up)">
                                      <p:cBhvr>
                                        <p:cTn id="15" dur="500"/>
                                        <p:tgtEl>
                                          <p:spTgt spid="248839"/>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48840"/>
                                        </p:tgtEl>
                                        <p:attrNameLst>
                                          <p:attrName>style.visibility</p:attrName>
                                        </p:attrNameLst>
                                      </p:cBhvr>
                                      <p:to>
                                        <p:strVal val="visible"/>
                                      </p:to>
                                    </p:set>
                                    <p:animEffect transition="in" filter="wipe(up)">
                                      <p:cBhvr>
                                        <p:cTn id="19" dur="500"/>
                                        <p:tgtEl>
                                          <p:spTgt spid="248840"/>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48841"/>
                                        </p:tgtEl>
                                        <p:attrNameLst>
                                          <p:attrName>style.visibility</p:attrName>
                                        </p:attrNameLst>
                                      </p:cBhvr>
                                      <p:to>
                                        <p:strVal val="visible"/>
                                      </p:to>
                                    </p:set>
                                    <p:animEffect transition="in" filter="wipe(up)">
                                      <p:cBhvr>
                                        <p:cTn id="23" dur="500"/>
                                        <p:tgtEl>
                                          <p:spTgt spid="248841"/>
                                        </p:tgtEl>
                                      </p:cBhvr>
                                    </p:animEffect>
                                  </p:childTnLst>
                                </p:cTn>
                              </p:par>
                            </p:childTnLst>
                          </p:cTn>
                        </p:par>
                        <p:par>
                          <p:cTn id="24" fill="hold" nodeType="afterGroup">
                            <p:stCondLst>
                              <p:cond delay="2500"/>
                            </p:stCondLst>
                            <p:childTnLst>
                              <p:par>
                                <p:cTn id="25" presetID="22" presetClass="entr" presetSubtype="1" fill="hold" nodeType="afterEffect">
                                  <p:stCondLst>
                                    <p:cond delay="0"/>
                                  </p:stCondLst>
                                  <p:childTnLst>
                                    <p:set>
                                      <p:cBhvr>
                                        <p:cTn id="26" dur="1" fill="hold">
                                          <p:stCondLst>
                                            <p:cond delay="0"/>
                                          </p:stCondLst>
                                        </p:cTn>
                                        <p:tgtEl>
                                          <p:spTgt spid="248842"/>
                                        </p:tgtEl>
                                        <p:attrNameLst>
                                          <p:attrName>style.visibility</p:attrName>
                                        </p:attrNameLst>
                                      </p:cBhvr>
                                      <p:to>
                                        <p:strVal val="visible"/>
                                      </p:to>
                                    </p:set>
                                    <p:animEffect transition="in" filter="wipe(up)">
                                      <p:cBhvr>
                                        <p:cTn id="27" dur="500"/>
                                        <p:tgtEl>
                                          <p:spTgt spid="248842"/>
                                        </p:tgtEl>
                                      </p:cBhvr>
                                    </p:animEffect>
                                  </p:childTnLst>
                                </p:cTn>
                              </p:par>
                            </p:childTnLst>
                          </p:cTn>
                        </p:par>
                        <p:par>
                          <p:cTn id="28" fill="hold" nodeType="afterGroup">
                            <p:stCondLst>
                              <p:cond delay="3000"/>
                            </p:stCondLst>
                            <p:childTnLst>
                              <p:par>
                                <p:cTn id="29" presetID="22" presetClass="entr" presetSubtype="1" fill="hold" nodeType="afterEffect">
                                  <p:stCondLst>
                                    <p:cond delay="0"/>
                                  </p:stCondLst>
                                  <p:childTnLst>
                                    <p:set>
                                      <p:cBhvr>
                                        <p:cTn id="30" dur="1" fill="hold">
                                          <p:stCondLst>
                                            <p:cond delay="0"/>
                                          </p:stCondLst>
                                        </p:cTn>
                                        <p:tgtEl>
                                          <p:spTgt spid="248843"/>
                                        </p:tgtEl>
                                        <p:attrNameLst>
                                          <p:attrName>style.visibility</p:attrName>
                                        </p:attrNameLst>
                                      </p:cBhvr>
                                      <p:to>
                                        <p:strVal val="visible"/>
                                      </p:to>
                                    </p:set>
                                    <p:animEffect transition="in" filter="wipe(up)">
                                      <p:cBhvr>
                                        <p:cTn id="31" dur="500"/>
                                        <p:tgtEl>
                                          <p:spTgt spid="248843"/>
                                        </p:tgtEl>
                                      </p:cBhvr>
                                    </p:animEffect>
                                  </p:childTnLst>
                                </p:cTn>
                              </p:par>
                            </p:childTnLst>
                          </p:cTn>
                        </p:par>
                        <p:par>
                          <p:cTn id="32" fill="hold" nodeType="afterGroup">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48844"/>
                                        </p:tgtEl>
                                        <p:attrNameLst>
                                          <p:attrName>style.visibility</p:attrName>
                                        </p:attrNameLst>
                                      </p:cBhvr>
                                      <p:to>
                                        <p:strVal val="visible"/>
                                      </p:to>
                                    </p:set>
                                    <p:animEffect transition="in" filter="wipe(up)">
                                      <p:cBhvr>
                                        <p:cTn id="35" dur="500"/>
                                        <p:tgtEl>
                                          <p:spTgt spid="248844"/>
                                        </p:tgtEl>
                                      </p:cBhvr>
                                    </p:animEffect>
                                  </p:childTnLst>
                                </p:cTn>
                              </p:par>
                            </p:childTnLst>
                          </p:cTn>
                        </p:par>
                        <p:par>
                          <p:cTn id="36" fill="hold" nodeType="afterGroup">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48845"/>
                                        </p:tgtEl>
                                        <p:attrNameLst>
                                          <p:attrName>style.visibility</p:attrName>
                                        </p:attrNameLst>
                                      </p:cBhvr>
                                      <p:to>
                                        <p:strVal val="visible"/>
                                      </p:to>
                                    </p:set>
                                    <p:animEffect transition="in" filter="wipe(up)">
                                      <p:cBhvr>
                                        <p:cTn id="39" dur="500"/>
                                        <p:tgtEl>
                                          <p:spTgt spid="248845"/>
                                        </p:tgtEl>
                                      </p:cBhvr>
                                    </p:animEffect>
                                  </p:childTnLst>
                                </p:cTn>
                              </p:par>
                            </p:childTnLst>
                          </p:cTn>
                        </p:par>
                        <p:par>
                          <p:cTn id="40" fill="hold" nodeType="afterGroup">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48847"/>
                                        </p:tgtEl>
                                        <p:attrNameLst>
                                          <p:attrName>style.visibility</p:attrName>
                                        </p:attrNameLst>
                                      </p:cBhvr>
                                      <p:to>
                                        <p:strVal val="visible"/>
                                      </p:to>
                                    </p:set>
                                    <p:animEffect transition="in" filter="wipe(up)">
                                      <p:cBhvr>
                                        <p:cTn id="43" dur="500"/>
                                        <p:tgtEl>
                                          <p:spTgt spid="248847"/>
                                        </p:tgtEl>
                                      </p:cBhvr>
                                    </p:animEffect>
                                  </p:childTnLst>
                                </p:cTn>
                              </p:par>
                            </p:childTnLst>
                          </p:cTn>
                        </p:par>
                        <p:par>
                          <p:cTn id="44" fill="hold" nodeType="afterGroup">
                            <p:stCondLst>
                              <p:cond delay="5000"/>
                            </p:stCondLst>
                            <p:childTnLst>
                              <p:par>
                                <p:cTn id="45" presetID="22" presetClass="entr" presetSubtype="1" fill="hold" nodeType="afterEffect">
                                  <p:stCondLst>
                                    <p:cond delay="0"/>
                                  </p:stCondLst>
                                  <p:childTnLst>
                                    <p:set>
                                      <p:cBhvr>
                                        <p:cTn id="46" dur="1" fill="hold">
                                          <p:stCondLst>
                                            <p:cond delay="0"/>
                                          </p:stCondLst>
                                        </p:cTn>
                                        <p:tgtEl>
                                          <p:spTgt spid="248848"/>
                                        </p:tgtEl>
                                        <p:attrNameLst>
                                          <p:attrName>style.visibility</p:attrName>
                                        </p:attrNameLst>
                                      </p:cBhvr>
                                      <p:to>
                                        <p:strVal val="visible"/>
                                      </p:to>
                                    </p:set>
                                    <p:animEffect transition="in" filter="wipe(up)">
                                      <p:cBhvr>
                                        <p:cTn id="47" dur="500"/>
                                        <p:tgtEl>
                                          <p:spTgt spid="248848"/>
                                        </p:tgtEl>
                                      </p:cBhvr>
                                    </p:animEffect>
                                  </p:childTnLst>
                                </p:cTn>
                              </p:par>
                            </p:childTnLst>
                          </p:cTn>
                        </p:par>
                        <p:par>
                          <p:cTn id="48" fill="hold" nodeType="afterGroup">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48846"/>
                                        </p:tgtEl>
                                        <p:attrNameLst>
                                          <p:attrName>style.visibility</p:attrName>
                                        </p:attrNameLst>
                                      </p:cBhvr>
                                      <p:to>
                                        <p:strVal val="visible"/>
                                      </p:to>
                                    </p:set>
                                    <p:animEffect transition="in" filter="wipe(up)">
                                      <p:cBhvr>
                                        <p:cTn id="51" dur="500"/>
                                        <p:tgtEl>
                                          <p:spTgt spid="24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P spid="248841" grpId="0"/>
      <p:bldP spid="248844" grpId="0"/>
      <p:bldP spid="248845" grpId="0"/>
      <p:bldP spid="248846" grpId="0"/>
      <p:bldP spid="2488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954DCC1-2376-4DA3-83E3-2ADBE08BB658}"/>
              </a:ext>
            </a:extLst>
          </p:cNvPr>
          <p:cNvSpPr>
            <a:spLocks noGrp="1"/>
          </p:cNvSpPr>
          <p:nvPr>
            <p:ph type="dt" sz="quarter" idx="10"/>
          </p:nvPr>
        </p:nvSpPr>
        <p:spPr/>
        <p:txBody>
          <a:bodyPr/>
          <a:lstStyle/>
          <a:p>
            <a:pPr>
              <a:defRPr/>
            </a:pPr>
            <a:r>
              <a:rPr lang="zh-CN" altLang="en-US"/>
              <a:t>普通天文学</a:t>
            </a:r>
            <a:endParaRPr lang="en-US" altLang="zh-CN"/>
          </a:p>
        </p:txBody>
      </p:sp>
      <p:sp>
        <p:nvSpPr>
          <p:cNvPr id="27650" name="Rectangle 2">
            <a:extLst>
              <a:ext uri="{FF2B5EF4-FFF2-40B4-BE49-F238E27FC236}">
                <a16:creationId xmlns:a16="http://schemas.microsoft.com/office/drawing/2014/main" id="{BF428887-B05F-47EB-BB0A-C874BCF1F5E2}"/>
              </a:ext>
            </a:extLst>
          </p:cNvPr>
          <p:cNvSpPr>
            <a:spLocks noGrp="1" noChangeArrowheads="1"/>
          </p:cNvSpPr>
          <p:nvPr>
            <p:ph type="title"/>
          </p:nvPr>
        </p:nvSpPr>
        <p:spPr>
          <a:xfrm>
            <a:off x="468313" y="765175"/>
            <a:ext cx="8135937" cy="2159000"/>
          </a:xfrm>
        </p:spPr>
        <p:txBody>
          <a:bodyPr/>
          <a:lstStyle/>
          <a:p>
            <a:pPr eaLnBrk="1" hangingPunct="1">
              <a:lnSpc>
                <a:spcPct val="105000"/>
              </a:lnSpc>
            </a:pPr>
            <a:r>
              <a:rPr lang="zh-CN" altLang="en-US" sz="2800">
                <a:latin typeface="仿宋_GB2312" pitchFamily="49" charset="-122"/>
                <a:ea typeface="仿宋_GB2312" pitchFamily="49" charset="-122"/>
              </a:rPr>
              <a:t>   </a:t>
            </a:r>
            <a:endParaRPr lang="zh-CN" altLang="en-US" sz="2400"/>
          </a:p>
        </p:txBody>
      </p:sp>
      <p:sp>
        <p:nvSpPr>
          <p:cNvPr id="27651" name="Rectangle 3">
            <a:extLst>
              <a:ext uri="{FF2B5EF4-FFF2-40B4-BE49-F238E27FC236}">
                <a16:creationId xmlns:a16="http://schemas.microsoft.com/office/drawing/2014/main" id="{EF6E8EB5-034E-4F48-A56E-1ED81ED588A8}"/>
              </a:ext>
            </a:extLst>
          </p:cNvPr>
          <p:cNvSpPr>
            <a:spLocks noGrp="1" noChangeArrowheads="1"/>
          </p:cNvSpPr>
          <p:nvPr>
            <p:ph idx="1"/>
          </p:nvPr>
        </p:nvSpPr>
        <p:spPr>
          <a:xfrm>
            <a:off x="539750" y="692150"/>
            <a:ext cx="7543800" cy="5294313"/>
          </a:xfrm>
        </p:spPr>
        <p:txBody>
          <a:bodyPr/>
          <a:lstStyle/>
          <a:p>
            <a:pPr eaLnBrk="1" hangingPunct="1">
              <a:lnSpc>
                <a:spcPct val="140000"/>
              </a:lnSpc>
              <a:buFontTx/>
              <a:buNone/>
            </a:pPr>
            <a:r>
              <a:rPr lang="zh-CN" altLang="en-US" b="1">
                <a:solidFill>
                  <a:schemeClr val="accent2"/>
                </a:solidFill>
                <a:latin typeface="楷体_GB2312" pitchFamily="49" charset="-122"/>
                <a:ea typeface="楷体_GB2312" pitchFamily="49" charset="-122"/>
              </a:rPr>
              <a:t>      在史前，游牧民们发现星座可以帮助他们识别方向。在北半球最熟悉的星座当然是北斗七星。 </a:t>
            </a:r>
          </a:p>
          <a:p>
            <a:pPr eaLnBrk="1" hangingPunct="1">
              <a:lnSpc>
                <a:spcPct val="140000"/>
              </a:lnSpc>
              <a:buFontTx/>
              <a:buNone/>
            </a:pPr>
            <a:r>
              <a:rPr lang="zh-CN" altLang="en-US" b="1">
                <a:solidFill>
                  <a:schemeClr val="accent2"/>
                </a:solidFill>
                <a:latin typeface="楷体_GB2312" pitchFamily="49" charset="-122"/>
                <a:ea typeface="楷体_GB2312" pitchFamily="49" charset="-122"/>
              </a:rPr>
              <a:t>      使用大熊星座的指极星可以找到北极星 。北极星指示北方，在以后的几千年里它一直是识别北向的最好标志。</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47168D38-4DE2-4306-921B-13A42C05ECF6}"/>
              </a:ext>
            </a:extLst>
          </p:cNvPr>
          <p:cNvSpPr>
            <a:spLocks noGrp="1"/>
          </p:cNvSpPr>
          <p:nvPr>
            <p:ph type="dt" sz="quarter" idx="10"/>
          </p:nvPr>
        </p:nvSpPr>
        <p:spPr/>
        <p:txBody>
          <a:bodyPr/>
          <a:lstStyle/>
          <a:p>
            <a:pPr>
              <a:defRPr/>
            </a:pPr>
            <a:r>
              <a:rPr lang="zh-CN" altLang="en-US"/>
              <a:t>普通天文学</a:t>
            </a:r>
            <a:endParaRPr lang="en-US" altLang="zh-CN"/>
          </a:p>
        </p:txBody>
      </p:sp>
      <p:pic>
        <p:nvPicPr>
          <p:cNvPr id="28674" name="Picture 2" descr="＃北斗找北极 复制">
            <a:extLst>
              <a:ext uri="{FF2B5EF4-FFF2-40B4-BE49-F238E27FC236}">
                <a16:creationId xmlns:a16="http://schemas.microsoft.com/office/drawing/2014/main" id="{71F91B0B-1F08-4A0C-833A-76714D1CB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a:extLst>
              <a:ext uri="{FF2B5EF4-FFF2-40B4-BE49-F238E27FC236}">
                <a16:creationId xmlns:a16="http://schemas.microsoft.com/office/drawing/2014/main" id="{02F05394-4B64-44E0-8557-F17BFC45F16B}"/>
              </a:ext>
            </a:extLst>
          </p:cNvPr>
          <p:cNvSpPr>
            <a:spLocks noGrp="1" noChangeArrowheads="1"/>
          </p:cNvSpPr>
          <p:nvPr>
            <p:ph type="title"/>
          </p:nvPr>
        </p:nvSpPr>
        <p:spPr>
          <a:xfrm>
            <a:off x="0" y="0"/>
            <a:ext cx="1008063" cy="4608513"/>
          </a:xfrm>
        </p:spPr>
        <p:txBody>
          <a:bodyPr/>
          <a:lstStyle/>
          <a:p>
            <a:pPr eaLnBrk="1" hangingPunct="1"/>
            <a:r>
              <a:rPr lang="zh-CN" altLang="en-US" sz="4000">
                <a:solidFill>
                  <a:srgbClr val="FFFF00"/>
                </a:solidFill>
              </a:rPr>
              <a:t>如何找到北极星</a:t>
            </a:r>
          </a:p>
        </p:txBody>
      </p:sp>
      <p:sp>
        <p:nvSpPr>
          <p:cNvPr id="28676" name="Rectangle 4">
            <a:extLst>
              <a:ext uri="{FF2B5EF4-FFF2-40B4-BE49-F238E27FC236}">
                <a16:creationId xmlns:a16="http://schemas.microsoft.com/office/drawing/2014/main" id="{A0AA5A76-CB6A-4FC2-B95F-1E2BDFF46903}"/>
              </a:ext>
            </a:extLst>
          </p:cNvPr>
          <p:cNvSpPr>
            <a:spLocks noGrp="1" noChangeArrowheads="1"/>
          </p:cNvSpPr>
          <p:nvPr>
            <p:ph idx="1"/>
          </p:nvPr>
        </p:nvSpPr>
        <p:spPr>
          <a:xfrm>
            <a:off x="1258888" y="5554663"/>
            <a:ext cx="7885112" cy="1303337"/>
          </a:xfrm>
        </p:spPr>
        <p:txBody>
          <a:bodyPr/>
          <a:lstStyle/>
          <a:p>
            <a:pPr eaLnBrk="1" hangingPunct="1">
              <a:buFontTx/>
              <a:buNone/>
            </a:pPr>
            <a:r>
              <a:rPr lang="zh-CN" altLang="en-US" sz="2400" b="1">
                <a:solidFill>
                  <a:srgbClr val="FFFF00"/>
                </a:solidFill>
              </a:rPr>
              <a:t>    </a:t>
            </a:r>
            <a:r>
              <a:rPr lang="zh-CN" altLang="en-US" sz="2400" b="1">
                <a:solidFill>
                  <a:schemeClr val="folHlink"/>
                </a:solidFill>
              </a:rPr>
              <a:t>为了认识星空，首先应学会识别“导航”星。北极星就是一颗最重要的导航星，它很容易根据北斗星找到。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a:extLst>
              <a:ext uri="{FF2B5EF4-FFF2-40B4-BE49-F238E27FC236}">
                <a16:creationId xmlns:a16="http://schemas.microsoft.com/office/drawing/2014/main" id="{448DF085-28BF-4987-8A04-A4BF3FB81042}"/>
              </a:ext>
            </a:extLst>
          </p:cNvPr>
          <p:cNvSpPr>
            <a:spLocks noGrp="1"/>
          </p:cNvSpPr>
          <p:nvPr>
            <p:ph type="dt" sz="quarter" idx="10"/>
          </p:nvPr>
        </p:nvSpPr>
        <p:spPr/>
        <p:txBody>
          <a:bodyPr/>
          <a:lstStyle/>
          <a:p>
            <a:pPr>
              <a:defRPr/>
            </a:pPr>
            <a:r>
              <a:rPr lang="zh-CN" altLang="en-US"/>
              <a:t>普通天文学</a:t>
            </a:r>
            <a:endParaRPr lang="en-US" altLang="zh-CN"/>
          </a:p>
        </p:txBody>
      </p:sp>
      <p:grpSp>
        <p:nvGrpSpPr>
          <p:cNvPr id="29698" name="Group 2">
            <a:extLst>
              <a:ext uri="{FF2B5EF4-FFF2-40B4-BE49-F238E27FC236}">
                <a16:creationId xmlns:a16="http://schemas.microsoft.com/office/drawing/2014/main" id="{4195F0FA-EF91-4B7B-B249-92AF2400979A}"/>
              </a:ext>
            </a:extLst>
          </p:cNvPr>
          <p:cNvGrpSpPr>
            <a:grpSpLocks/>
          </p:cNvGrpSpPr>
          <p:nvPr/>
        </p:nvGrpSpPr>
        <p:grpSpPr bwMode="auto">
          <a:xfrm>
            <a:off x="838200" y="717550"/>
            <a:ext cx="7413625" cy="5040313"/>
            <a:chOff x="144" y="96"/>
            <a:chExt cx="5472" cy="4128"/>
          </a:xfrm>
        </p:grpSpPr>
        <p:pic>
          <p:nvPicPr>
            <p:cNvPr id="29699" name="Picture 3" descr="小熊星座2">
              <a:extLst>
                <a:ext uri="{FF2B5EF4-FFF2-40B4-BE49-F238E27FC236}">
                  <a16:creationId xmlns:a16="http://schemas.microsoft.com/office/drawing/2014/main" id="{5E269088-61EA-451C-AFBB-8C2D319F3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96"/>
              <a:ext cx="5472"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4">
              <a:extLst>
                <a:ext uri="{FF2B5EF4-FFF2-40B4-BE49-F238E27FC236}">
                  <a16:creationId xmlns:a16="http://schemas.microsoft.com/office/drawing/2014/main" id="{14131D07-6755-400E-BCAE-195EBA69E887}"/>
                </a:ext>
              </a:extLst>
            </p:cNvPr>
            <p:cNvSpPr txBox="1">
              <a:spLocks noChangeArrowheads="1"/>
            </p:cNvSpPr>
            <p:nvPr/>
          </p:nvSpPr>
          <p:spPr bwMode="auto">
            <a:xfrm>
              <a:off x="1152" y="681"/>
              <a:ext cx="1055" cy="37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50000"/>
                </a:spcBef>
              </a:pPr>
              <a:r>
                <a:rPr lang="zh-CN" altLang="en-US">
                  <a:latin typeface="Arial" panose="020B0604020202020204" pitchFamily="34" charset="0"/>
                  <a:ea typeface="宋体" panose="02010600030101010101" pitchFamily="2" charset="-122"/>
                </a:rPr>
                <a:t>小熊星座</a:t>
              </a:r>
            </a:p>
          </p:txBody>
        </p:sp>
        <p:sp>
          <p:nvSpPr>
            <p:cNvPr id="29701" name="Text Box 5">
              <a:extLst>
                <a:ext uri="{FF2B5EF4-FFF2-40B4-BE49-F238E27FC236}">
                  <a16:creationId xmlns:a16="http://schemas.microsoft.com/office/drawing/2014/main" id="{1CB2906C-1189-4621-933E-DF9BC22975E9}"/>
                </a:ext>
              </a:extLst>
            </p:cNvPr>
            <p:cNvSpPr txBox="1">
              <a:spLocks noChangeArrowheads="1"/>
            </p:cNvSpPr>
            <p:nvPr/>
          </p:nvSpPr>
          <p:spPr bwMode="auto">
            <a:xfrm>
              <a:off x="3744" y="240"/>
              <a:ext cx="1056" cy="37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50000"/>
                </a:spcBef>
              </a:pPr>
              <a:r>
                <a:rPr lang="zh-CN" altLang="en-US">
                  <a:latin typeface="Arial" panose="020B0604020202020204" pitchFamily="34" charset="0"/>
                  <a:ea typeface="宋体" panose="02010600030101010101" pitchFamily="2" charset="-122"/>
                </a:rPr>
                <a:t>北极星</a:t>
              </a:r>
            </a:p>
          </p:txBody>
        </p:sp>
        <p:sp>
          <p:nvSpPr>
            <p:cNvPr id="29702" name="Text Box 6">
              <a:extLst>
                <a:ext uri="{FF2B5EF4-FFF2-40B4-BE49-F238E27FC236}">
                  <a16:creationId xmlns:a16="http://schemas.microsoft.com/office/drawing/2014/main" id="{78B8185A-F15C-4AC0-A71C-D23EFA0595BB}"/>
                </a:ext>
              </a:extLst>
            </p:cNvPr>
            <p:cNvSpPr txBox="1">
              <a:spLocks noChangeArrowheads="1"/>
            </p:cNvSpPr>
            <p:nvPr/>
          </p:nvSpPr>
          <p:spPr bwMode="auto">
            <a:xfrm>
              <a:off x="288" y="3168"/>
              <a:ext cx="1056" cy="37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50000"/>
                </a:spcBef>
              </a:pPr>
              <a:r>
                <a:rPr lang="zh-CN" altLang="en-US">
                  <a:latin typeface="Arial" panose="020B0604020202020204" pitchFamily="34" charset="0"/>
                  <a:ea typeface="宋体" panose="02010600030101010101" pitchFamily="2" charset="-122"/>
                </a:rPr>
                <a:t>大熊星座</a:t>
              </a:r>
            </a:p>
          </p:txBody>
        </p:sp>
        <p:sp>
          <p:nvSpPr>
            <p:cNvPr id="29703" name="Text Box 7">
              <a:extLst>
                <a:ext uri="{FF2B5EF4-FFF2-40B4-BE49-F238E27FC236}">
                  <a16:creationId xmlns:a16="http://schemas.microsoft.com/office/drawing/2014/main" id="{2D187897-A192-4BD1-AC33-979E4FA59779}"/>
                </a:ext>
              </a:extLst>
            </p:cNvPr>
            <p:cNvSpPr txBox="1">
              <a:spLocks noChangeArrowheads="1"/>
            </p:cNvSpPr>
            <p:nvPr/>
          </p:nvSpPr>
          <p:spPr bwMode="auto">
            <a:xfrm>
              <a:off x="2544" y="2985"/>
              <a:ext cx="1055" cy="374"/>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50000"/>
                </a:spcBef>
              </a:pPr>
              <a:r>
                <a:rPr lang="zh-CN" altLang="en-US">
                  <a:latin typeface="Arial" panose="020B0604020202020204" pitchFamily="34" charset="0"/>
                  <a:ea typeface="宋体" panose="02010600030101010101" pitchFamily="2" charset="-122"/>
                </a:rPr>
                <a:t>北斗</a:t>
              </a:r>
            </a:p>
          </p:txBody>
        </p:sp>
        <p:sp>
          <p:nvSpPr>
            <p:cNvPr id="29704" name="Text Box 8">
              <a:extLst>
                <a:ext uri="{FF2B5EF4-FFF2-40B4-BE49-F238E27FC236}">
                  <a16:creationId xmlns:a16="http://schemas.microsoft.com/office/drawing/2014/main" id="{6F5B429F-2D41-4709-88D1-45B5A1C83DF0}"/>
                </a:ext>
              </a:extLst>
            </p:cNvPr>
            <p:cNvSpPr txBox="1">
              <a:spLocks noChangeArrowheads="1"/>
            </p:cNvSpPr>
            <p:nvPr/>
          </p:nvSpPr>
          <p:spPr bwMode="auto">
            <a:xfrm>
              <a:off x="4416" y="2841"/>
              <a:ext cx="1056" cy="374"/>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marL="342900" indent="-342900">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pPr>
                <a:spcBef>
                  <a:spcPct val="50000"/>
                </a:spcBef>
              </a:pPr>
              <a:r>
                <a:rPr lang="zh-CN" altLang="en-US">
                  <a:latin typeface="Arial" panose="020B0604020202020204" pitchFamily="34" charset="0"/>
                  <a:ea typeface="宋体" panose="02010600030101010101" pitchFamily="2" charset="-122"/>
                </a:rPr>
                <a:t>指极星</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D39C9464-5F78-4ED0-A4D4-545A06F38DAE}"/>
              </a:ext>
            </a:extLst>
          </p:cNvPr>
          <p:cNvSpPr>
            <a:spLocks noGrp="1"/>
          </p:cNvSpPr>
          <p:nvPr>
            <p:ph type="dt" sz="quarter" idx="10"/>
          </p:nvPr>
        </p:nvSpPr>
        <p:spPr/>
        <p:txBody>
          <a:bodyPr/>
          <a:lstStyle/>
          <a:p>
            <a:pPr>
              <a:defRPr/>
            </a:pPr>
            <a:r>
              <a:rPr lang="zh-CN" altLang="en-US"/>
              <a:t>普通天文学</a:t>
            </a:r>
            <a:endParaRPr lang="en-US" altLang="zh-CN"/>
          </a:p>
        </p:txBody>
      </p:sp>
      <p:sp>
        <p:nvSpPr>
          <p:cNvPr id="30722" name="Rectangle 2">
            <a:extLst>
              <a:ext uri="{FF2B5EF4-FFF2-40B4-BE49-F238E27FC236}">
                <a16:creationId xmlns:a16="http://schemas.microsoft.com/office/drawing/2014/main" id="{334C5639-C87C-4394-9672-FAE4E9B08CA6}"/>
              </a:ext>
            </a:extLst>
          </p:cNvPr>
          <p:cNvSpPr>
            <a:spLocks noGrp="1" noChangeArrowheads="1"/>
          </p:cNvSpPr>
          <p:nvPr>
            <p:ph type="title"/>
          </p:nvPr>
        </p:nvSpPr>
        <p:spPr/>
        <p:txBody>
          <a:bodyPr/>
          <a:lstStyle/>
          <a:p>
            <a:pPr eaLnBrk="1" hangingPunct="1"/>
            <a:endParaRPr lang="zh-CN" altLang="en-US"/>
          </a:p>
        </p:txBody>
      </p:sp>
      <p:graphicFrame>
        <p:nvGraphicFramePr>
          <p:cNvPr id="30723" name="Object 3">
            <a:extLst>
              <a:ext uri="{FF2B5EF4-FFF2-40B4-BE49-F238E27FC236}">
                <a16:creationId xmlns:a16="http://schemas.microsoft.com/office/drawing/2014/main" id="{A02EBBF2-8465-42F6-A187-428286CF7064}"/>
              </a:ext>
            </a:extLst>
          </p:cNvPr>
          <p:cNvGraphicFramePr>
            <a:graphicFrameLocks noGrp="1"/>
          </p:cNvGraphicFramePr>
          <p:nvPr>
            <p:ph idx="1"/>
          </p:nvPr>
        </p:nvGraphicFramePr>
        <p:xfrm>
          <a:off x="0" y="0"/>
          <a:ext cx="9144000" cy="6926263"/>
        </p:xfrm>
        <a:graphic>
          <a:graphicData uri="http://schemas.openxmlformats.org/presentationml/2006/ole">
            <mc:AlternateContent xmlns:mc="http://schemas.openxmlformats.org/markup-compatibility/2006">
              <mc:Choice xmlns:v="urn:schemas-microsoft-com:vml" Requires="v">
                <p:oleObj spid="_x0000_s30728" r:id="rId3" imgW="13917460" imgH="10438095" progId="Photoshop.Image.10">
                  <p:embed/>
                </p:oleObj>
              </mc:Choice>
              <mc:Fallback>
                <p:oleObj r:id="rId3" imgW="13917460" imgH="10438095" progId="Photoshop.Image.10">
                  <p:embed/>
                  <p:pic>
                    <p:nvPicPr>
                      <p:cNvPr id="0" name="Object 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92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4" name="Rectangle 4">
            <a:extLst>
              <a:ext uri="{FF2B5EF4-FFF2-40B4-BE49-F238E27FC236}">
                <a16:creationId xmlns:a16="http://schemas.microsoft.com/office/drawing/2014/main" id="{A56FBB39-21A6-4A43-A6F0-55DE5D2F38C1}"/>
              </a:ext>
            </a:extLst>
          </p:cNvPr>
          <p:cNvSpPr>
            <a:spLocks noChangeArrowheads="1"/>
          </p:cNvSpPr>
          <p:nvPr/>
        </p:nvSpPr>
        <p:spPr bwMode="auto">
          <a:xfrm>
            <a:off x="1835150" y="60674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00FFFF"/>
                </a:solidFill>
                <a:latin typeface="Tahoma" panose="020B0604030504040204" pitchFamily="34" charset="0"/>
                <a:ea typeface="宋体" panose="02010600030101010101" pitchFamily="2" charset="-122"/>
              </a:rPr>
              <a:t>指极星</a:t>
            </a:r>
          </a:p>
        </p:txBody>
      </p:sp>
      <p:sp>
        <p:nvSpPr>
          <p:cNvPr id="253957" name="AutoShape 5">
            <a:extLst>
              <a:ext uri="{FF2B5EF4-FFF2-40B4-BE49-F238E27FC236}">
                <a16:creationId xmlns:a16="http://schemas.microsoft.com/office/drawing/2014/main" id="{522E63FF-1D3E-473D-BE2D-C60D8EA80510}"/>
              </a:ext>
            </a:extLst>
          </p:cNvPr>
          <p:cNvSpPr>
            <a:spLocks noChangeArrowheads="1"/>
          </p:cNvSpPr>
          <p:nvPr/>
        </p:nvSpPr>
        <p:spPr bwMode="auto">
          <a:xfrm>
            <a:off x="1331913" y="476250"/>
            <a:ext cx="1079500" cy="503238"/>
          </a:xfrm>
          <a:prstGeom prst="wedgeRoundRectCallout">
            <a:avLst>
              <a:gd name="adj1" fmla="val -57648"/>
              <a:gd name="adj2" fmla="val 220977"/>
              <a:gd name="adj3" fmla="val 16667"/>
            </a:avLst>
          </a:prstGeom>
          <a:solidFill>
            <a:srgbClr val="000000"/>
          </a:solidFill>
          <a:ln w="9525">
            <a:solidFill>
              <a:schemeClr val="tx1"/>
            </a:solidFill>
            <a:miter lim="800000"/>
            <a:headEnd/>
            <a:tailEnd/>
          </a:ln>
        </p:spPr>
        <p:txBody>
          <a:bodyPr/>
          <a:lstStyle/>
          <a:p>
            <a:pPr>
              <a:spcBef>
                <a:spcPct val="50000"/>
              </a:spcBef>
            </a:pPr>
            <a:r>
              <a:rPr lang="zh-CN" altLang="en-US" sz="2000">
                <a:solidFill>
                  <a:srgbClr val="00FFFF"/>
                </a:solidFill>
                <a:latin typeface="Tahoma" panose="020B0604030504040204" pitchFamily="34" charset="0"/>
                <a:ea typeface="宋体" panose="02010600030101010101" pitchFamily="2" charset="-122"/>
              </a:rPr>
              <a:t>开阳</a:t>
            </a:r>
            <a:endParaRPr lang="zh-CN" altLang="en-US" sz="2000" b="0">
              <a:solidFill>
                <a:srgbClr val="00FFFF"/>
              </a:solidFill>
              <a:latin typeface="Tahoma" panose="020B0604030504040204" pitchFamily="34" charset="0"/>
              <a:ea typeface="宋体" panose="02010600030101010101" pitchFamily="2" charset="-122"/>
            </a:endParaRPr>
          </a:p>
        </p:txBody>
      </p:sp>
      <p:sp>
        <p:nvSpPr>
          <p:cNvPr id="30726" name="Rectangle 6">
            <a:extLst>
              <a:ext uri="{FF2B5EF4-FFF2-40B4-BE49-F238E27FC236}">
                <a16:creationId xmlns:a16="http://schemas.microsoft.com/office/drawing/2014/main" id="{1868508B-7F91-4C85-B092-5008E7EF5412}"/>
              </a:ext>
            </a:extLst>
          </p:cNvPr>
          <p:cNvSpPr>
            <a:spLocks noChangeArrowheads="1"/>
          </p:cNvSpPr>
          <p:nvPr/>
        </p:nvSpPr>
        <p:spPr bwMode="auto">
          <a:xfrm>
            <a:off x="7596188" y="47974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1800">
                <a:solidFill>
                  <a:srgbClr val="00FFFF"/>
                </a:solidFill>
                <a:latin typeface="Tahoma" panose="020B0604030504040204" pitchFamily="34" charset="0"/>
                <a:ea typeface="宋体" panose="02010600030101010101" pitchFamily="2" charset="-122"/>
              </a:rPr>
              <a:t>北极星</a:t>
            </a:r>
          </a:p>
        </p:txBody>
      </p:sp>
      <p:sp>
        <p:nvSpPr>
          <p:cNvPr id="30727" name="Line 7">
            <a:extLst>
              <a:ext uri="{FF2B5EF4-FFF2-40B4-BE49-F238E27FC236}">
                <a16:creationId xmlns:a16="http://schemas.microsoft.com/office/drawing/2014/main" id="{287DCAF8-98BE-4636-A1A8-69DBEEC3DF8E}"/>
              </a:ext>
            </a:extLst>
          </p:cNvPr>
          <p:cNvSpPr>
            <a:spLocks noChangeShapeType="1"/>
          </p:cNvSpPr>
          <p:nvPr/>
        </p:nvSpPr>
        <p:spPr bwMode="auto">
          <a:xfrm flipH="1" flipV="1">
            <a:off x="7812088" y="4149725"/>
            <a:ext cx="146050" cy="5048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3957"/>
                                        </p:tgtEl>
                                        <p:attrNameLst>
                                          <p:attrName>style.visibility</p:attrName>
                                        </p:attrNameLst>
                                      </p:cBhvr>
                                      <p:to>
                                        <p:strVal val="visible"/>
                                      </p:to>
                                    </p:set>
                                    <p:animEffect transition="in" filter="wipe(up)">
                                      <p:cBhvr>
                                        <p:cTn id="7" dur="2000"/>
                                        <p:tgtEl>
                                          <p:spTgt spid="253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4">
            <a:extLst>
              <a:ext uri="{FF2B5EF4-FFF2-40B4-BE49-F238E27FC236}">
                <a16:creationId xmlns:a16="http://schemas.microsoft.com/office/drawing/2014/main" id="{DD62A096-5A7E-4284-BACE-AD59A11D0129}"/>
              </a:ext>
            </a:extLst>
          </p:cNvPr>
          <p:cNvSpPr>
            <a:spLocks noGrp="1"/>
          </p:cNvSpPr>
          <p:nvPr>
            <p:ph type="dt" sz="quarter" idx="10"/>
          </p:nvPr>
        </p:nvSpPr>
        <p:spPr/>
        <p:txBody>
          <a:bodyPr/>
          <a:lstStyle/>
          <a:p>
            <a:pPr>
              <a:defRPr/>
            </a:pPr>
            <a:r>
              <a:rPr lang="zh-CN" altLang="en-US"/>
              <a:t>普通天文学</a:t>
            </a:r>
            <a:endParaRPr lang="en-US" altLang="zh-CN"/>
          </a:p>
        </p:txBody>
      </p:sp>
      <p:sp>
        <p:nvSpPr>
          <p:cNvPr id="31746" name="Rectangle 2">
            <a:extLst>
              <a:ext uri="{FF2B5EF4-FFF2-40B4-BE49-F238E27FC236}">
                <a16:creationId xmlns:a16="http://schemas.microsoft.com/office/drawing/2014/main" id="{8416096C-2F21-4BEF-89C1-74053F32DFE9}"/>
              </a:ext>
            </a:extLst>
          </p:cNvPr>
          <p:cNvSpPr>
            <a:spLocks noGrp="1" noChangeArrowheads="1"/>
          </p:cNvSpPr>
          <p:nvPr>
            <p:ph type="title"/>
          </p:nvPr>
        </p:nvSpPr>
        <p:spPr/>
        <p:txBody>
          <a:bodyPr/>
          <a:lstStyle/>
          <a:p>
            <a:pPr eaLnBrk="1" hangingPunct="1"/>
            <a:r>
              <a:rPr lang="zh-CN" altLang="en-US" sz="4000"/>
              <a:t> </a:t>
            </a:r>
            <a:r>
              <a:rPr lang="zh-CN" altLang="en-US" sz="3600">
                <a:latin typeface="楷体_GB2312" pitchFamily="49" charset="-122"/>
                <a:ea typeface="楷体_GB2312" pitchFamily="49" charset="-122"/>
              </a:rPr>
              <a:t> </a:t>
            </a:r>
          </a:p>
        </p:txBody>
      </p:sp>
      <p:graphicFrame>
        <p:nvGraphicFramePr>
          <p:cNvPr id="31747" name="Object 3">
            <a:extLst>
              <a:ext uri="{FF2B5EF4-FFF2-40B4-BE49-F238E27FC236}">
                <a16:creationId xmlns:a16="http://schemas.microsoft.com/office/drawing/2014/main" id="{76866519-E47D-41CB-BC6E-7113876429B4}"/>
              </a:ext>
            </a:extLst>
          </p:cNvPr>
          <p:cNvGraphicFramePr>
            <a:graphicFrameLocks noGrp="1"/>
          </p:cNvGraphicFramePr>
          <p:nvPr>
            <p:ph sz="half" idx="1"/>
          </p:nvPr>
        </p:nvGraphicFramePr>
        <p:xfrm>
          <a:off x="684213" y="5105400"/>
          <a:ext cx="4038600" cy="69850"/>
        </p:xfrm>
        <a:graphic>
          <a:graphicData uri="http://schemas.openxmlformats.org/presentationml/2006/ole">
            <mc:AlternateContent xmlns:mc="http://schemas.openxmlformats.org/markup-compatibility/2006">
              <mc:Choice xmlns:v="urn:schemas-microsoft-com:vml" Requires="v">
                <p:oleObj spid="_x0000_s31752" r:id="rId3" imgW="6942857" imgH="5087060" progId="Paint.Picture">
                  <p:embed/>
                </p:oleObj>
              </mc:Choice>
              <mc:Fallback>
                <p:oleObj r:id="rId3" imgW="6942857" imgH="5087060" progId="Paint.Picture">
                  <p:embed/>
                  <p:pic>
                    <p:nvPicPr>
                      <p:cNvPr id="0" name="Object 3"/>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105400"/>
                        <a:ext cx="403860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48" name="Rectangle 4">
            <a:extLst>
              <a:ext uri="{FF2B5EF4-FFF2-40B4-BE49-F238E27FC236}">
                <a16:creationId xmlns:a16="http://schemas.microsoft.com/office/drawing/2014/main" id="{A080F604-49D7-426D-8E7D-A84310CD18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楷体_GB2312" pitchFamily="49" charset="-122"/>
            </a:endParaRPr>
          </a:p>
        </p:txBody>
      </p:sp>
      <p:graphicFrame>
        <p:nvGraphicFramePr>
          <p:cNvPr id="31749" name="Object 5">
            <a:extLst>
              <a:ext uri="{FF2B5EF4-FFF2-40B4-BE49-F238E27FC236}">
                <a16:creationId xmlns:a16="http://schemas.microsoft.com/office/drawing/2014/main" id="{45AE9374-36B7-422C-93EF-28AD49DDBE1C}"/>
              </a:ext>
            </a:extLst>
          </p:cNvPr>
          <p:cNvGraphicFramePr>
            <a:graphicFrameLocks noGrp="1"/>
          </p:cNvGraphicFramePr>
          <p:nvPr>
            <p:ph sz="half" idx="2"/>
          </p:nvPr>
        </p:nvGraphicFramePr>
        <p:xfrm>
          <a:off x="1114425" y="422275"/>
          <a:ext cx="6938963" cy="5330825"/>
        </p:xfrm>
        <a:graphic>
          <a:graphicData uri="http://schemas.openxmlformats.org/presentationml/2006/ole">
            <mc:AlternateContent xmlns:mc="http://schemas.openxmlformats.org/markup-compatibility/2006">
              <mc:Choice xmlns:v="urn:schemas-microsoft-com:vml" Requires="v">
                <p:oleObj spid="_x0000_s31753" r:id="rId5" imgW="4629796" imgH="3390476" progId="Paint.Picture">
                  <p:embed/>
                </p:oleObj>
              </mc:Choice>
              <mc:Fallback>
                <p:oleObj r:id="rId5" imgW="4629796" imgH="3390476" progId="Paint.Picture">
                  <p:embed/>
                  <p:pic>
                    <p:nvPicPr>
                      <p:cNvPr id="0" name="Object 5"/>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25" y="422275"/>
                        <a:ext cx="6938963" cy="53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0" name="Text Box 6">
            <a:extLst>
              <a:ext uri="{FF2B5EF4-FFF2-40B4-BE49-F238E27FC236}">
                <a16:creationId xmlns:a16="http://schemas.microsoft.com/office/drawing/2014/main" id="{7E05DD54-1027-441D-B014-6C6190897C05}"/>
              </a:ext>
            </a:extLst>
          </p:cNvPr>
          <p:cNvSpPr txBox="1">
            <a:spLocks noChangeArrowheads="1"/>
          </p:cNvSpPr>
          <p:nvPr/>
        </p:nvSpPr>
        <p:spPr bwMode="auto">
          <a:xfrm>
            <a:off x="950913" y="6386513"/>
            <a:ext cx="74374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800" b="0">
              <a:ea typeface="宋体" panose="02010600030101010101" pitchFamily="2" charset="-122"/>
            </a:endParaRPr>
          </a:p>
        </p:txBody>
      </p:sp>
      <p:sp>
        <p:nvSpPr>
          <p:cNvPr id="31751" name="Text Box 7">
            <a:extLst>
              <a:ext uri="{FF2B5EF4-FFF2-40B4-BE49-F238E27FC236}">
                <a16:creationId xmlns:a16="http://schemas.microsoft.com/office/drawing/2014/main" id="{8660E3BD-1936-47CC-9F31-78A60B7CD1AF}"/>
              </a:ext>
            </a:extLst>
          </p:cNvPr>
          <p:cNvSpPr txBox="1">
            <a:spLocks noChangeArrowheads="1"/>
          </p:cNvSpPr>
          <p:nvPr/>
        </p:nvSpPr>
        <p:spPr bwMode="auto">
          <a:xfrm>
            <a:off x="2238375" y="6015038"/>
            <a:ext cx="5435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a:solidFill>
                  <a:schemeClr val="accent2"/>
                </a:solidFill>
                <a:ea typeface="宋体" panose="02010600030101010101" pitchFamily="2" charset="-122"/>
              </a:rPr>
              <a:t>夜晚对着北极星附近照相，长时间露光拍照的照片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a:extLst>
              <a:ext uri="{FF2B5EF4-FFF2-40B4-BE49-F238E27FC236}">
                <a16:creationId xmlns:a16="http://schemas.microsoft.com/office/drawing/2014/main" id="{DD4E2341-AE95-4BDC-9FDD-C149ED09C54A}"/>
              </a:ext>
            </a:extLst>
          </p:cNvPr>
          <p:cNvSpPr>
            <a:spLocks noGrp="1" noChangeArrowheads="1"/>
          </p:cNvSpPr>
          <p:nvPr>
            <p:ph type="title"/>
          </p:nvPr>
        </p:nvSpPr>
        <p:spPr>
          <a:xfrm>
            <a:off x="0" y="319088"/>
            <a:ext cx="4870450" cy="1143000"/>
          </a:xfrm>
        </p:spPr>
        <p:txBody>
          <a:bodyPr/>
          <a:lstStyle/>
          <a:p>
            <a:r>
              <a:rPr lang="zh-CN" altLang="en-US" sz="3600" b="1">
                <a:solidFill>
                  <a:schemeClr val="accent2"/>
                </a:solidFill>
                <a:latin typeface="楷体_GB2312" pitchFamily="49" charset="-122"/>
                <a:ea typeface="楷体_GB2312" pitchFamily="49" charset="-122"/>
              </a:rPr>
              <a:t>以秋夜星空为例</a:t>
            </a:r>
            <a:endParaRPr lang="zh-CN" altLang="en-US" sz="3600"/>
          </a:p>
        </p:txBody>
      </p:sp>
      <p:sp>
        <p:nvSpPr>
          <p:cNvPr id="4" name="日期占位符 3">
            <a:extLst>
              <a:ext uri="{FF2B5EF4-FFF2-40B4-BE49-F238E27FC236}">
                <a16:creationId xmlns:a16="http://schemas.microsoft.com/office/drawing/2014/main" id="{2FF03576-4BB3-4797-B2F4-B84F22784BB1}"/>
              </a:ext>
            </a:extLst>
          </p:cNvPr>
          <p:cNvSpPr>
            <a:spLocks noGrp="1"/>
          </p:cNvSpPr>
          <p:nvPr>
            <p:ph type="dt" sz="quarter" idx="10"/>
          </p:nvPr>
        </p:nvSpPr>
        <p:spPr/>
        <p:txBody>
          <a:bodyPr/>
          <a:lstStyle/>
          <a:p>
            <a:pPr>
              <a:defRPr/>
            </a:pPr>
            <a:r>
              <a:rPr lang="zh-CN" altLang="en-US"/>
              <a:t>普通天文学</a:t>
            </a:r>
            <a:endParaRPr lang="en-US" altLang="zh-CN"/>
          </a:p>
        </p:txBody>
      </p:sp>
      <p:sp>
        <p:nvSpPr>
          <p:cNvPr id="32771" name="矩形 4">
            <a:extLst>
              <a:ext uri="{FF2B5EF4-FFF2-40B4-BE49-F238E27FC236}">
                <a16:creationId xmlns:a16="http://schemas.microsoft.com/office/drawing/2014/main" id="{23882C4D-7705-48CB-A6A9-B57905D24C9F}"/>
              </a:ext>
            </a:extLst>
          </p:cNvPr>
          <p:cNvSpPr>
            <a:spLocks noChangeArrowheads="1"/>
          </p:cNvSpPr>
          <p:nvPr/>
        </p:nvSpPr>
        <p:spPr bwMode="auto">
          <a:xfrm>
            <a:off x="604838" y="1627188"/>
            <a:ext cx="71675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200">
                <a:solidFill>
                  <a:srgbClr val="002060"/>
                </a:solidFill>
                <a:latin typeface="华文楷体" panose="02010600040101010101" pitchFamily="2" charset="-122"/>
                <a:ea typeface="华文楷体" panose="02010600040101010101" pitchFamily="2" charset="-122"/>
              </a:rPr>
              <a:t>飞马当空，银河斜挂，这是秋季星空的重要特征。</a:t>
            </a:r>
            <a:endParaRPr lang="zh-CN" altLang="en-US" sz="3200">
              <a:solidFill>
                <a:srgbClr val="002060"/>
              </a:solidFill>
              <a:latin typeface="华文楷体" panose="02010600040101010101" pitchFamily="2" charset="-122"/>
              <a:ea typeface="华文楷体" panose="02010600040101010101" pitchFamily="2" charset="-122"/>
            </a:endParaRPr>
          </a:p>
        </p:txBody>
      </p:sp>
      <p:sp>
        <p:nvSpPr>
          <p:cNvPr id="32772" name="矩形 5">
            <a:extLst>
              <a:ext uri="{FF2B5EF4-FFF2-40B4-BE49-F238E27FC236}">
                <a16:creationId xmlns:a16="http://schemas.microsoft.com/office/drawing/2014/main" id="{613F92AD-7A72-4496-80BA-BAE0FF3B3E0C}"/>
              </a:ext>
            </a:extLst>
          </p:cNvPr>
          <p:cNvSpPr>
            <a:spLocks noChangeArrowheads="1"/>
          </p:cNvSpPr>
          <p:nvPr/>
        </p:nvSpPr>
        <p:spPr bwMode="auto">
          <a:xfrm>
            <a:off x="712788" y="2800350"/>
            <a:ext cx="358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latin typeface="Calibri" panose="020F0502020204030204" pitchFamily="34" charset="0"/>
                <a:ea typeface="宋体" panose="02010600030101010101" pitchFamily="2" charset="-122"/>
              </a:rPr>
              <a:t>秋夜可见主要星座与亮星</a:t>
            </a:r>
            <a:endParaRPr lang="zh-CN" altLang="en-US">
              <a:latin typeface="楷体_GB2312" pitchFamily="49" charset="-122"/>
            </a:endParaRPr>
          </a:p>
        </p:txBody>
      </p:sp>
      <p:sp>
        <p:nvSpPr>
          <p:cNvPr id="32773" name="矩形 6">
            <a:extLst>
              <a:ext uri="{FF2B5EF4-FFF2-40B4-BE49-F238E27FC236}">
                <a16:creationId xmlns:a16="http://schemas.microsoft.com/office/drawing/2014/main" id="{F246429B-F9BD-41D8-9B76-190859A305C4}"/>
              </a:ext>
            </a:extLst>
          </p:cNvPr>
          <p:cNvSpPr>
            <a:spLocks noChangeArrowheads="1"/>
          </p:cNvSpPr>
          <p:nvPr/>
        </p:nvSpPr>
        <p:spPr bwMode="auto">
          <a:xfrm>
            <a:off x="711200" y="3389313"/>
            <a:ext cx="828833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latin typeface="楷体_GB2312" pitchFamily="49" charset="-122"/>
              </a:rPr>
              <a:t>秋季四边形</a:t>
            </a:r>
            <a:r>
              <a:rPr lang="en-US" altLang="zh-CN">
                <a:latin typeface="楷体_GB2312" pitchFamily="49" charset="-122"/>
              </a:rPr>
              <a:t>----</a:t>
            </a:r>
            <a:r>
              <a:rPr lang="zh-CN" altLang="en-US">
                <a:latin typeface="楷体_GB2312" pitchFamily="49" charset="-122"/>
              </a:rPr>
              <a:t>飞马座</a:t>
            </a:r>
            <a:r>
              <a:rPr lang="zh-CN" altLang="zh-CN">
                <a:latin typeface="楷体_GB2312" pitchFamily="49" charset="-122"/>
              </a:rPr>
              <a:t>α星、β星、γ星和仙女座α星</a:t>
            </a:r>
            <a:endParaRPr lang="en-US" altLang="zh-CN">
              <a:latin typeface="楷体_GB2312" pitchFamily="49" charset="-122"/>
            </a:endParaRPr>
          </a:p>
          <a:p>
            <a:r>
              <a:rPr lang="zh-CN" altLang="zh-CN">
                <a:latin typeface="楷体_GB2312" pitchFamily="49" charset="-122"/>
              </a:rPr>
              <a:t>除飞马座γ星为</a:t>
            </a:r>
            <a:r>
              <a:rPr lang="en-US" altLang="zh-CN">
                <a:latin typeface="楷体_GB2312" pitchFamily="49" charset="-122"/>
              </a:rPr>
              <a:t>3</a:t>
            </a:r>
            <a:r>
              <a:rPr lang="en-US" altLang="zh-CN" baseline="30000">
                <a:latin typeface="楷体_GB2312" pitchFamily="49" charset="-122"/>
              </a:rPr>
              <a:t>m</a:t>
            </a:r>
            <a:r>
              <a:rPr lang="zh-CN" altLang="zh-CN">
                <a:latin typeface="楷体_GB2312" pitchFamily="49" charset="-122"/>
              </a:rPr>
              <a:t>星外，其均为</a:t>
            </a:r>
            <a:r>
              <a:rPr lang="en-US" altLang="zh-CN">
                <a:latin typeface="楷体_GB2312" pitchFamily="49" charset="-122"/>
              </a:rPr>
              <a:t>2</a:t>
            </a:r>
            <a:r>
              <a:rPr lang="en-US" altLang="zh-CN" baseline="30000">
                <a:latin typeface="楷体_GB2312" pitchFamily="49" charset="-122"/>
              </a:rPr>
              <a:t>m</a:t>
            </a:r>
            <a:r>
              <a:rPr lang="zh-CN" altLang="zh-CN">
                <a:latin typeface="楷体_GB2312" pitchFamily="49" charset="-122"/>
              </a:rPr>
              <a:t>星，因而十分醒目。</a:t>
            </a:r>
            <a:endParaRPr lang="en-US" altLang="zh-CN">
              <a:latin typeface="楷体_GB2312" pitchFamily="49" charset="-122"/>
            </a:endParaRPr>
          </a:p>
          <a:p>
            <a:endParaRPr lang="en-US" altLang="zh-CN">
              <a:latin typeface="楷体_GB2312" pitchFamily="49" charset="-122"/>
            </a:endParaRPr>
          </a:p>
          <a:p>
            <a:endParaRPr lang="zh-CN" altLang="en-US">
              <a:latin typeface="楷体_GB2312" pitchFamily="49" charset="-122"/>
            </a:endParaRPr>
          </a:p>
        </p:txBody>
      </p:sp>
      <p:sp>
        <p:nvSpPr>
          <p:cNvPr id="32774" name="矩形 8">
            <a:extLst>
              <a:ext uri="{FF2B5EF4-FFF2-40B4-BE49-F238E27FC236}">
                <a16:creationId xmlns:a16="http://schemas.microsoft.com/office/drawing/2014/main" id="{91E57DA5-BBBA-4EE3-BD9F-46BFD2487804}"/>
              </a:ext>
            </a:extLst>
          </p:cNvPr>
          <p:cNvSpPr>
            <a:spLocks noChangeArrowheads="1"/>
          </p:cNvSpPr>
          <p:nvPr/>
        </p:nvSpPr>
        <p:spPr bwMode="auto">
          <a:xfrm>
            <a:off x="696913" y="4303713"/>
            <a:ext cx="7459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a:latin typeface="楷体_GB2312" pitchFamily="49" charset="-122"/>
              </a:rPr>
              <a:t>仙女座</a:t>
            </a:r>
            <a:r>
              <a:rPr lang="zh-CN" altLang="en-US">
                <a:latin typeface="楷体_GB2312" pitchFamily="49" charset="-122"/>
              </a:rPr>
              <a:t>，仙后座，仙王座，英仙座</a:t>
            </a:r>
            <a:r>
              <a:rPr lang="en-US" altLang="zh-CN">
                <a:latin typeface="楷体_GB2312" pitchFamily="49" charset="-122"/>
              </a:rPr>
              <a:t>-----</a:t>
            </a:r>
            <a:r>
              <a:rPr lang="zh-CN" altLang="en-US">
                <a:latin typeface="楷体_GB2312" pitchFamily="49" charset="-122"/>
              </a:rPr>
              <a:t>“王族星座”</a:t>
            </a:r>
          </a:p>
        </p:txBody>
      </p:sp>
      <p:sp>
        <p:nvSpPr>
          <p:cNvPr id="32775" name="矩形 12">
            <a:extLst>
              <a:ext uri="{FF2B5EF4-FFF2-40B4-BE49-F238E27FC236}">
                <a16:creationId xmlns:a16="http://schemas.microsoft.com/office/drawing/2014/main" id="{33B24754-5CCD-49CB-9608-79C8EF7A665A}"/>
              </a:ext>
            </a:extLst>
          </p:cNvPr>
          <p:cNvSpPr>
            <a:spLocks noChangeArrowheads="1"/>
          </p:cNvSpPr>
          <p:nvPr/>
        </p:nvSpPr>
        <p:spPr bwMode="auto">
          <a:xfrm>
            <a:off x="727075" y="4879975"/>
            <a:ext cx="69913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a:latin typeface="楷体_GB2312" pitchFamily="49" charset="-122"/>
              </a:rPr>
              <a:t>北极星</a:t>
            </a:r>
            <a:r>
              <a:rPr lang="zh-CN" altLang="en-US">
                <a:latin typeface="楷体_GB2312" pitchFamily="49" charset="-122"/>
              </a:rPr>
              <a:t>，</a:t>
            </a:r>
            <a:r>
              <a:rPr lang="zh-CN" altLang="zh-CN">
                <a:latin typeface="楷体_GB2312" pitchFamily="49" charset="-122"/>
              </a:rPr>
              <a:t>天船三</a:t>
            </a:r>
            <a:r>
              <a:rPr lang="zh-CN" altLang="en-US">
                <a:latin typeface="楷体_GB2312" pitchFamily="49" charset="-122"/>
              </a:rPr>
              <a:t>（英仙</a:t>
            </a:r>
            <a:r>
              <a:rPr lang="zh-CN" altLang="zh-CN">
                <a:latin typeface="楷体_GB2312" pitchFamily="49" charset="-122"/>
              </a:rPr>
              <a:t>α</a:t>
            </a:r>
            <a:r>
              <a:rPr lang="zh-CN" altLang="en-US">
                <a:latin typeface="楷体_GB2312" pitchFamily="49" charset="-122"/>
              </a:rPr>
              <a:t>），大凌五（英仙</a:t>
            </a:r>
            <a:r>
              <a:rPr lang="zh-CN" altLang="zh-CN">
                <a:latin typeface="楷体_GB2312" pitchFamily="49" charset="-122"/>
              </a:rPr>
              <a:t>β</a:t>
            </a:r>
            <a:r>
              <a:rPr lang="zh-CN" altLang="en-US">
                <a:latin typeface="楷体_GB2312" pitchFamily="49" charset="-122"/>
              </a:rPr>
              <a:t>），</a:t>
            </a:r>
            <a:endParaRPr lang="en-US" altLang="zh-CN">
              <a:latin typeface="楷体_GB2312" pitchFamily="49" charset="-122"/>
            </a:endParaRPr>
          </a:p>
          <a:p>
            <a:r>
              <a:rPr lang="zh-CN" altLang="zh-CN">
                <a:latin typeface="楷体_GB2312" pitchFamily="49" charset="-122"/>
              </a:rPr>
              <a:t>北落师门（南鱼座α）</a:t>
            </a:r>
            <a:endParaRPr lang="zh-CN" altLang="en-US">
              <a:latin typeface="楷体_GB2312"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a:extLst>
              <a:ext uri="{FF2B5EF4-FFF2-40B4-BE49-F238E27FC236}">
                <a16:creationId xmlns:a16="http://schemas.microsoft.com/office/drawing/2014/main" id="{99BD31F0-5337-4DD4-A584-F0EC70C719B9}"/>
              </a:ext>
            </a:extLst>
          </p:cNvPr>
          <p:cNvSpPr>
            <a:spLocks noGrp="1"/>
          </p:cNvSpPr>
          <p:nvPr>
            <p:ph type="dt" sz="quarter" idx="10"/>
          </p:nvPr>
        </p:nvSpPr>
        <p:spPr/>
        <p:txBody>
          <a:bodyPr/>
          <a:lstStyle/>
          <a:p>
            <a:pPr>
              <a:defRPr/>
            </a:pPr>
            <a:r>
              <a:rPr lang="zh-CN" altLang="en-US"/>
              <a:t>普通天文学</a:t>
            </a:r>
            <a:endParaRPr lang="en-US" altLang="zh-CN"/>
          </a:p>
        </p:txBody>
      </p:sp>
      <p:sp>
        <p:nvSpPr>
          <p:cNvPr id="6146" name="Rectangle 3">
            <a:extLst>
              <a:ext uri="{FF2B5EF4-FFF2-40B4-BE49-F238E27FC236}">
                <a16:creationId xmlns:a16="http://schemas.microsoft.com/office/drawing/2014/main" id="{B3B351BA-B441-4F9C-88E8-B0C478C0406F}"/>
              </a:ext>
            </a:extLst>
          </p:cNvPr>
          <p:cNvSpPr>
            <a:spLocks noGrp="1" noChangeArrowheads="1"/>
          </p:cNvSpPr>
          <p:nvPr>
            <p:ph idx="1"/>
          </p:nvPr>
        </p:nvSpPr>
        <p:spPr>
          <a:xfrm>
            <a:off x="442913" y="1628775"/>
            <a:ext cx="8229600" cy="3330575"/>
          </a:xfrm>
        </p:spPr>
        <p:txBody>
          <a:bodyPr/>
          <a:lstStyle/>
          <a:p>
            <a:pPr eaLnBrk="1" hangingPunct="1">
              <a:buFontTx/>
              <a:buNone/>
            </a:pPr>
            <a:r>
              <a:rPr lang="zh-CN" altLang="en-US" b="1">
                <a:solidFill>
                  <a:schemeClr val="hlink"/>
                </a:solidFill>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为了认星方便，人们用假想的线条将亮星连接起来，构成各种各样的图形，或人为地把星空分成若干区域，这些图形连同它们所在的天空区域，中国称之星官，西方叫做星座。</a:t>
            </a:r>
          </a:p>
          <a:p>
            <a:pPr eaLnBrk="1" hangingPunct="1"/>
            <a:endParaRPr lang="zh-CN" altLang="en-US" sz="2800" b="1">
              <a:solidFill>
                <a:schemeClr val="accent2"/>
              </a:solidFill>
            </a:endParaRPr>
          </a:p>
        </p:txBody>
      </p:sp>
      <p:grpSp>
        <p:nvGrpSpPr>
          <p:cNvPr id="6147" name="Group 4">
            <a:extLst>
              <a:ext uri="{FF2B5EF4-FFF2-40B4-BE49-F238E27FC236}">
                <a16:creationId xmlns:a16="http://schemas.microsoft.com/office/drawing/2014/main" id="{9F75C243-A3C4-4AAE-904B-C1C75F046DF2}"/>
              </a:ext>
            </a:extLst>
          </p:cNvPr>
          <p:cNvGrpSpPr>
            <a:grpSpLocks/>
          </p:cNvGrpSpPr>
          <p:nvPr/>
        </p:nvGrpSpPr>
        <p:grpSpPr bwMode="auto">
          <a:xfrm>
            <a:off x="7146925" y="690563"/>
            <a:ext cx="1231900" cy="825500"/>
            <a:chOff x="3240" y="2528"/>
            <a:chExt cx="776" cy="520"/>
          </a:xfrm>
        </p:grpSpPr>
        <p:sp>
          <p:nvSpPr>
            <p:cNvPr id="6148" name="AutoShape 5">
              <a:extLst>
                <a:ext uri="{FF2B5EF4-FFF2-40B4-BE49-F238E27FC236}">
                  <a16:creationId xmlns:a16="http://schemas.microsoft.com/office/drawing/2014/main" id="{81971444-9294-4869-A56D-5614489071FF}"/>
                </a:ext>
              </a:extLst>
            </p:cNvPr>
            <p:cNvSpPr>
              <a:spLocks noChangeArrowheads="1"/>
            </p:cNvSpPr>
            <p:nvPr/>
          </p:nvSpPr>
          <p:spPr bwMode="auto">
            <a:xfrm>
              <a:off x="3968" y="2624"/>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grpSp>
          <p:nvGrpSpPr>
            <p:cNvPr id="6149" name="Group 6">
              <a:extLst>
                <a:ext uri="{FF2B5EF4-FFF2-40B4-BE49-F238E27FC236}">
                  <a16:creationId xmlns:a16="http://schemas.microsoft.com/office/drawing/2014/main" id="{EAA12E19-82ED-41DA-870F-565E3C50027C}"/>
                </a:ext>
              </a:extLst>
            </p:cNvPr>
            <p:cNvGrpSpPr>
              <a:grpSpLocks/>
            </p:cNvGrpSpPr>
            <p:nvPr/>
          </p:nvGrpSpPr>
          <p:grpSpPr bwMode="auto">
            <a:xfrm>
              <a:off x="3261" y="2544"/>
              <a:ext cx="723" cy="480"/>
              <a:chOff x="3261" y="2544"/>
              <a:chExt cx="723" cy="480"/>
            </a:xfrm>
          </p:grpSpPr>
          <p:sp>
            <p:nvSpPr>
              <p:cNvPr id="6150" name="Line 7">
                <a:extLst>
                  <a:ext uri="{FF2B5EF4-FFF2-40B4-BE49-F238E27FC236}">
                    <a16:creationId xmlns:a16="http://schemas.microsoft.com/office/drawing/2014/main" id="{F53D1A26-479E-4DE6-904A-883EC74E8B43}"/>
                  </a:ext>
                </a:extLst>
              </p:cNvPr>
              <p:cNvSpPr>
                <a:spLocks noChangeShapeType="1"/>
              </p:cNvSpPr>
              <p:nvPr/>
            </p:nvSpPr>
            <p:spPr bwMode="auto">
              <a:xfrm flipH="1" flipV="1">
                <a:off x="3840" y="2544"/>
                <a:ext cx="144" cy="96"/>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1" name="Line 8">
                <a:extLst>
                  <a:ext uri="{FF2B5EF4-FFF2-40B4-BE49-F238E27FC236}">
                    <a16:creationId xmlns:a16="http://schemas.microsoft.com/office/drawing/2014/main" id="{A26B0714-0816-4520-A59C-25E92811D331}"/>
                  </a:ext>
                </a:extLst>
              </p:cNvPr>
              <p:cNvSpPr>
                <a:spLocks noChangeShapeType="1"/>
              </p:cNvSpPr>
              <p:nvPr/>
            </p:nvSpPr>
            <p:spPr bwMode="auto">
              <a:xfrm flipH="1">
                <a:off x="3696" y="2544"/>
                <a:ext cx="144" cy="96"/>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2" name="Line 9">
                <a:extLst>
                  <a:ext uri="{FF2B5EF4-FFF2-40B4-BE49-F238E27FC236}">
                    <a16:creationId xmlns:a16="http://schemas.microsoft.com/office/drawing/2014/main" id="{310531DD-9FFE-4D1E-9F1D-9BB4D798939F}"/>
                  </a:ext>
                </a:extLst>
              </p:cNvPr>
              <p:cNvSpPr>
                <a:spLocks noChangeShapeType="1"/>
              </p:cNvSpPr>
              <p:nvPr/>
            </p:nvSpPr>
            <p:spPr bwMode="auto">
              <a:xfrm>
                <a:off x="3696" y="2640"/>
                <a:ext cx="0" cy="96"/>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3" name="Line 10">
                <a:extLst>
                  <a:ext uri="{FF2B5EF4-FFF2-40B4-BE49-F238E27FC236}">
                    <a16:creationId xmlns:a16="http://schemas.microsoft.com/office/drawing/2014/main" id="{BAB6DC18-B726-4FA9-ADC4-50F8690A9923}"/>
                  </a:ext>
                </a:extLst>
              </p:cNvPr>
              <p:cNvSpPr>
                <a:spLocks noChangeShapeType="1"/>
              </p:cNvSpPr>
              <p:nvPr/>
            </p:nvSpPr>
            <p:spPr bwMode="auto">
              <a:xfrm>
                <a:off x="3696" y="2736"/>
                <a:ext cx="138" cy="7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4" name="Line 11">
                <a:extLst>
                  <a:ext uri="{FF2B5EF4-FFF2-40B4-BE49-F238E27FC236}">
                    <a16:creationId xmlns:a16="http://schemas.microsoft.com/office/drawing/2014/main" id="{A85465AD-E686-4F1D-81BC-F46AFE86C3E1}"/>
                  </a:ext>
                </a:extLst>
              </p:cNvPr>
              <p:cNvSpPr>
                <a:spLocks noChangeShapeType="1"/>
              </p:cNvSpPr>
              <p:nvPr/>
            </p:nvSpPr>
            <p:spPr bwMode="auto">
              <a:xfrm>
                <a:off x="3840" y="2811"/>
                <a:ext cx="0" cy="213"/>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5" name="Line 12">
                <a:extLst>
                  <a:ext uri="{FF2B5EF4-FFF2-40B4-BE49-F238E27FC236}">
                    <a16:creationId xmlns:a16="http://schemas.microsoft.com/office/drawing/2014/main" id="{794A5FA1-7753-465C-850F-01F7F7AF658E}"/>
                  </a:ext>
                </a:extLst>
              </p:cNvPr>
              <p:cNvSpPr>
                <a:spLocks noChangeShapeType="1"/>
              </p:cNvSpPr>
              <p:nvPr/>
            </p:nvSpPr>
            <p:spPr bwMode="auto">
              <a:xfrm flipH="1" flipV="1">
                <a:off x="3414" y="2955"/>
                <a:ext cx="426" cy="6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6" name="Line 13">
                <a:extLst>
                  <a:ext uri="{FF2B5EF4-FFF2-40B4-BE49-F238E27FC236}">
                    <a16:creationId xmlns:a16="http://schemas.microsoft.com/office/drawing/2014/main" id="{CC3E20C1-998B-40AE-BA0D-629A242A7777}"/>
                  </a:ext>
                </a:extLst>
              </p:cNvPr>
              <p:cNvSpPr>
                <a:spLocks noChangeShapeType="1"/>
              </p:cNvSpPr>
              <p:nvPr/>
            </p:nvSpPr>
            <p:spPr bwMode="auto">
              <a:xfrm flipH="1">
                <a:off x="3264" y="2952"/>
                <a:ext cx="150" cy="2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7" name="Line 14">
                <a:extLst>
                  <a:ext uri="{FF2B5EF4-FFF2-40B4-BE49-F238E27FC236}">
                    <a16:creationId xmlns:a16="http://schemas.microsoft.com/office/drawing/2014/main" id="{91ED4521-621A-4643-968D-C922A73FA7E3}"/>
                  </a:ext>
                </a:extLst>
              </p:cNvPr>
              <p:cNvSpPr>
                <a:spLocks noChangeShapeType="1"/>
              </p:cNvSpPr>
              <p:nvPr/>
            </p:nvSpPr>
            <p:spPr bwMode="auto">
              <a:xfrm flipH="1" flipV="1">
                <a:off x="3363" y="2811"/>
                <a:ext cx="48" cy="144"/>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sp>
            <p:nvSpPr>
              <p:cNvPr id="6158" name="Line 15">
                <a:extLst>
                  <a:ext uri="{FF2B5EF4-FFF2-40B4-BE49-F238E27FC236}">
                    <a16:creationId xmlns:a16="http://schemas.microsoft.com/office/drawing/2014/main" id="{35ABA674-EAC7-45B5-BFEC-C444FDFB8986}"/>
                  </a:ext>
                </a:extLst>
              </p:cNvPr>
              <p:cNvSpPr>
                <a:spLocks noChangeShapeType="1"/>
              </p:cNvSpPr>
              <p:nvPr/>
            </p:nvSpPr>
            <p:spPr bwMode="auto">
              <a:xfrm flipH="1">
                <a:off x="3261" y="2805"/>
                <a:ext cx="99" cy="177"/>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latin typeface="楷体_GB2312" pitchFamily="49" charset="-122"/>
                </a:endParaRPr>
              </a:p>
            </p:txBody>
          </p:sp>
        </p:grpSp>
        <p:sp>
          <p:nvSpPr>
            <p:cNvPr id="6159" name="AutoShape 16">
              <a:extLst>
                <a:ext uri="{FF2B5EF4-FFF2-40B4-BE49-F238E27FC236}">
                  <a16:creationId xmlns:a16="http://schemas.microsoft.com/office/drawing/2014/main" id="{751CD499-2522-4290-8D51-E53EEE1EC04E}"/>
                </a:ext>
              </a:extLst>
            </p:cNvPr>
            <p:cNvSpPr>
              <a:spLocks noChangeArrowheads="1"/>
            </p:cNvSpPr>
            <p:nvPr/>
          </p:nvSpPr>
          <p:spPr bwMode="auto">
            <a:xfrm>
              <a:off x="3816" y="2528"/>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0" name="AutoShape 17">
              <a:extLst>
                <a:ext uri="{FF2B5EF4-FFF2-40B4-BE49-F238E27FC236}">
                  <a16:creationId xmlns:a16="http://schemas.microsoft.com/office/drawing/2014/main" id="{841A48E0-2E4C-454F-BE95-88D94581CF9F}"/>
                </a:ext>
              </a:extLst>
            </p:cNvPr>
            <p:cNvSpPr>
              <a:spLocks noChangeArrowheads="1"/>
            </p:cNvSpPr>
            <p:nvPr/>
          </p:nvSpPr>
          <p:spPr bwMode="auto">
            <a:xfrm>
              <a:off x="3688" y="2616"/>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1" name="AutoShape 18">
              <a:extLst>
                <a:ext uri="{FF2B5EF4-FFF2-40B4-BE49-F238E27FC236}">
                  <a16:creationId xmlns:a16="http://schemas.microsoft.com/office/drawing/2014/main" id="{CCEFD258-2041-45BF-BDB7-EFDB392E522F}"/>
                </a:ext>
              </a:extLst>
            </p:cNvPr>
            <p:cNvSpPr>
              <a:spLocks noChangeArrowheads="1"/>
            </p:cNvSpPr>
            <p:nvPr/>
          </p:nvSpPr>
          <p:spPr bwMode="auto">
            <a:xfrm>
              <a:off x="3676" y="2720"/>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2" name="AutoShape 19">
              <a:extLst>
                <a:ext uri="{FF2B5EF4-FFF2-40B4-BE49-F238E27FC236}">
                  <a16:creationId xmlns:a16="http://schemas.microsoft.com/office/drawing/2014/main" id="{ECBF382B-A95D-4B4D-B733-19A8F84B85BA}"/>
                </a:ext>
              </a:extLst>
            </p:cNvPr>
            <p:cNvSpPr>
              <a:spLocks noChangeArrowheads="1"/>
            </p:cNvSpPr>
            <p:nvPr/>
          </p:nvSpPr>
          <p:spPr bwMode="auto">
            <a:xfrm>
              <a:off x="3807" y="2793"/>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3" name="AutoShape 20">
              <a:extLst>
                <a:ext uri="{FF2B5EF4-FFF2-40B4-BE49-F238E27FC236}">
                  <a16:creationId xmlns:a16="http://schemas.microsoft.com/office/drawing/2014/main" id="{B26622F6-192A-4605-8CDD-7A797BAF170B}"/>
                </a:ext>
              </a:extLst>
            </p:cNvPr>
            <p:cNvSpPr>
              <a:spLocks noChangeArrowheads="1"/>
            </p:cNvSpPr>
            <p:nvPr/>
          </p:nvSpPr>
          <p:spPr bwMode="auto">
            <a:xfrm>
              <a:off x="3810" y="3000"/>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4" name="AutoShape 21">
              <a:extLst>
                <a:ext uri="{FF2B5EF4-FFF2-40B4-BE49-F238E27FC236}">
                  <a16:creationId xmlns:a16="http://schemas.microsoft.com/office/drawing/2014/main" id="{CF349188-A19F-4843-A28C-A57FF42852ED}"/>
                </a:ext>
              </a:extLst>
            </p:cNvPr>
            <p:cNvSpPr>
              <a:spLocks noChangeArrowheads="1"/>
            </p:cNvSpPr>
            <p:nvPr/>
          </p:nvSpPr>
          <p:spPr bwMode="auto">
            <a:xfrm>
              <a:off x="3381" y="2925"/>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5" name="AutoShape 22">
              <a:extLst>
                <a:ext uri="{FF2B5EF4-FFF2-40B4-BE49-F238E27FC236}">
                  <a16:creationId xmlns:a16="http://schemas.microsoft.com/office/drawing/2014/main" id="{C7E7EAAF-5CC0-417C-8C0F-7BF03E31F1D2}"/>
                </a:ext>
              </a:extLst>
            </p:cNvPr>
            <p:cNvSpPr>
              <a:spLocks noChangeArrowheads="1"/>
            </p:cNvSpPr>
            <p:nvPr/>
          </p:nvSpPr>
          <p:spPr bwMode="auto">
            <a:xfrm>
              <a:off x="3240" y="2955"/>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sp>
          <p:nvSpPr>
            <p:cNvPr id="6166" name="AutoShape 23">
              <a:extLst>
                <a:ext uri="{FF2B5EF4-FFF2-40B4-BE49-F238E27FC236}">
                  <a16:creationId xmlns:a16="http://schemas.microsoft.com/office/drawing/2014/main" id="{B9BFD1CC-F907-464D-830B-100B2644BB6B}"/>
                </a:ext>
              </a:extLst>
            </p:cNvPr>
            <p:cNvSpPr>
              <a:spLocks noChangeArrowheads="1"/>
            </p:cNvSpPr>
            <p:nvPr/>
          </p:nvSpPr>
          <p:spPr bwMode="auto">
            <a:xfrm>
              <a:off x="3339" y="2787"/>
              <a:ext cx="48" cy="48"/>
            </a:xfrm>
            <a:prstGeom prst="star16">
              <a:avLst>
                <a:gd name="adj" fmla="val 37500"/>
              </a:avLst>
            </a:prstGeom>
            <a:solidFill>
              <a:srgbClr val="FFCC00"/>
            </a:solidFill>
            <a:ln w="9525">
              <a:solidFill>
                <a:schemeClr val="accent2"/>
              </a:solidFill>
              <a:miter lim="800000"/>
              <a:headEnd/>
              <a:tailEnd/>
            </a:ln>
          </p:spPr>
          <p:txBody>
            <a:bodyPr wrap="none" anchor="ctr"/>
            <a:lstStyle/>
            <a:p>
              <a:endParaRPr lang="zh-CN" altLang="en-US">
                <a:latin typeface="楷体_GB2312" pitchFamily="49" charset="-122"/>
              </a:endParaRPr>
            </a:p>
          </p:txBody>
        </p:sp>
      </p:grpSp>
      <p:sp>
        <p:nvSpPr>
          <p:cNvPr id="167960" name="Rectangle 24">
            <a:extLst>
              <a:ext uri="{FF2B5EF4-FFF2-40B4-BE49-F238E27FC236}">
                <a16:creationId xmlns:a16="http://schemas.microsoft.com/office/drawing/2014/main" id="{DDD58C13-8AF8-432F-9C19-0A483DACF803}"/>
              </a:ext>
            </a:extLst>
          </p:cNvPr>
          <p:cNvSpPr>
            <a:spLocks noChangeArrowheads="1"/>
          </p:cNvSpPr>
          <p:nvPr/>
        </p:nvSpPr>
        <p:spPr bwMode="auto">
          <a:xfrm>
            <a:off x="525463" y="3803650"/>
            <a:ext cx="8142287" cy="1768475"/>
          </a:xfrm>
          <a:prstGeom prst="rect">
            <a:avLst/>
          </a:prstGeom>
          <a:noFill/>
          <a:ln w="9525">
            <a:noFill/>
            <a:miter lim="800000"/>
          </a:ln>
          <a:effectLst/>
        </p:spPr>
        <p:txBody>
          <a:bodyPr>
            <a:spAutoFit/>
          </a:bodyPr>
          <a:lstStyle/>
          <a:p>
            <a:pPr>
              <a:lnSpc>
                <a:spcPct val="125000"/>
              </a:lnSpc>
              <a:buFontTx/>
              <a:buNone/>
              <a:defRPr/>
            </a:pPr>
            <a:r>
              <a:rPr lang="zh-CN" altLang="en-US" sz="3200">
                <a:effectLst>
                  <a:outerShdw blurRad="38100" dist="38100" dir="2700000" algn="tl">
                    <a:srgbClr val="C0C0C0"/>
                  </a:outerShdw>
                </a:effectLst>
                <a:latin typeface="Tahoma" pitchFamily="34" charset="0"/>
                <a:ea typeface="宋体" pitchFamily="2" charset="-122"/>
              </a:rPr>
              <a:t>      </a:t>
            </a:r>
            <a:r>
              <a:rPr lang="zh-CN" altLang="en-US" sz="2800">
                <a:solidFill>
                  <a:schemeClr val="accent2"/>
                </a:solidFill>
                <a:effectLst>
                  <a:outerShdw blurRad="38100" dist="38100" dir="2700000" algn="tl">
                    <a:srgbClr val="C0C0C0"/>
                  </a:outerShdw>
                </a:effectLst>
                <a:latin typeface="Tahoma" pitchFamily="34" charset="0"/>
              </a:rPr>
              <a:t>一种具有特征并</a:t>
            </a:r>
            <a:r>
              <a:rPr lang="zh-CN" altLang="en-US" sz="2800">
                <a:solidFill>
                  <a:srgbClr val="FF0066"/>
                </a:solidFill>
                <a:effectLst>
                  <a:outerShdw blurRad="38100" dist="38100" dir="2700000" algn="tl">
                    <a:srgbClr val="C0C0C0"/>
                  </a:outerShdw>
                </a:effectLst>
                <a:latin typeface="Tahoma" pitchFamily="34" charset="0"/>
              </a:rPr>
              <a:t>容易记忆</a:t>
            </a:r>
            <a:r>
              <a:rPr lang="zh-CN" altLang="en-US" sz="2800">
                <a:solidFill>
                  <a:schemeClr val="accent2"/>
                </a:solidFill>
                <a:effectLst>
                  <a:outerShdw blurRad="38100" dist="38100" dir="2700000" algn="tl">
                    <a:srgbClr val="C0C0C0"/>
                  </a:outerShdw>
                </a:effectLst>
                <a:latin typeface="Tahoma" pitchFamily="34" charset="0"/>
              </a:rPr>
              <a:t>的恒星在天空投影的图案所占</a:t>
            </a:r>
            <a:r>
              <a:rPr lang="zh-CN" altLang="en-US" sz="2800">
                <a:solidFill>
                  <a:srgbClr val="FF0066"/>
                </a:solidFill>
                <a:effectLst>
                  <a:outerShdw blurRad="38100" dist="38100" dir="2700000" algn="tl">
                    <a:srgbClr val="C0C0C0"/>
                  </a:outerShdw>
                </a:effectLst>
                <a:latin typeface="Tahoma" pitchFamily="34" charset="0"/>
              </a:rPr>
              <a:t>天区</a:t>
            </a:r>
            <a:r>
              <a:rPr lang="zh-CN" altLang="en-US" sz="2800">
                <a:solidFill>
                  <a:schemeClr val="accent2"/>
                </a:solidFill>
                <a:effectLst>
                  <a:outerShdw blurRad="38100" dist="38100" dir="2700000" algn="tl">
                    <a:srgbClr val="C0C0C0"/>
                  </a:outerShdw>
                </a:effectLst>
                <a:latin typeface="Tahoma" pitchFamily="34" charset="0"/>
              </a:rPr>
              <a:t>。星座意思是</a:t>
            </a:r>
            <a:r>
              <a:rPr lang="zh-CN" altLang="en-US" sz="2800">
                <a:solidFill>
                  <a:schemeClr val="accent2"/>
                </a:solidFill>
                <a:effectLst>
                  <a:outerShdw blurRad="38100" dist="38100" dir="2700000" algn="tl">
                    <a:srgbClr val="C0C0C0"/>
                  </a:outerShdw>
                </a:effectLst>
                <a:latin typeface="宋体"/>
              </a:rPr>
              <a:t>“</a:t>
            </a:r>
            <a:r>
              <a:rPr lang="zh-CN" altLang="en-US" sz="2800">
                <a:solidFill>
                  <a:schemeClr val="accent2"/>
                </a:solidFill>
                <a:effectLst>
                  <a:outerShdw blurRad="38100" dist="38100" dir="2700000" algn="tl">
                    <a:srgbClr val="C0C0C0"/>
                  </a:outerShdw>
                </a:effectLst>
                <a:latin typeface="Tahoma" pitchFamily="34" charset="0"/>
              </a:rPr>
              <a:t>星星的座位</a:t>
            </a:r>
            <a:r>
              <a:rPr lang="zh-CN" altLang="en-US" sz="2800">
                <a:solidFill>
                  <a:schemeClr val="accent2"/>
                </a:solidFill>
                <a:effectLst>
                  <a:outerShdw blurRad="38100" dist="38100" dir="2700000" algn="tl">
                    <a:srgbClr val="C0C0C0"/>
                  </a:outerShdw>
                </a:effectLst>
                <a:latin typeface="宋体"/>
              </a:rPr>
              <a:t>”</a:t>
            </a:r>
            <a:r>
              <a:rPr lang="zh-CN" altLang="en-US" sz="2800">
                <a:solidFill>
                  <a:schemeClr val="accent2"/>
                </a:solidFill>
                <a:effectLst>
                  <a:outerShdw blurRad="38100" dist="38100" dir="2700000" algn="tl">
                    <a:srgbClr val="C0C0C0"/>
                  </a:outerShdw>
                </a:effectLst>
                <a:latin typeface="Tahoma" pitchFamily="34" charset="0"/>
              </a:rPr>
              <a:t>，又像天上的</a:t>
            </a:r>
            <a:r>
              <a:rPr lang="zh-CN" altLang="en-US" sz="2800">
                <a:solidFill>
                  <a:schemeClr val="accent2"/>
                </a:solidFill>
                <a:effectLst>
                  <a:outerShdw blurRad="38100" dist="38100" dir="2700000" algn="tl">
                    <a:srgbClr val="C0C0C0"/>
                  </a:outerShdw>
                </a:effectLst>
                <a:latin typeface="宋体"/>
              </a:rPr>
              <a:t>“</a:t>
            </a:r>
            <a:r>
              <a:rPr lang="zh-CN" altLang="en-US" sz="2800">
                <a:solidFill>
                  <a:schemeClr val="accent2"/>
                </a:solidFill>
                <a:effectLst>
                  <a:outerShdw blurRad="38100" dist="38100" dir="2700000" algn="tl">
                    <a:srgbClr val="C0C0C0"/>
                  </a:outerShdw>
                </a:effectLst>
                <a:latin typeface="Tahoma" pitchFamily="34" charset="0"/>
              </a:rPr>
              <a:t>国度</a:t>
            </a:r>
            <a:r>
              <a:rPr lang="zh-CN" altLang="en-US" sz="2800">
                <a:solidFill>
                  <a:schemeClr val="accent2"/>
                </a:solidFill>
                <a:effectLst>
                  <a:outerShdw blurRad="38100" dist="38100" dir="2700000" algn="tl">
                    <a:srgbClr val="C0C0C0"/>
                  </a:outerShdw>
                </a:effectLst>
                <a:latin typeface="宋体"/>
              </a:rPr>
              <a:t>”</a:t>
            </a:r>
            <a:r>
              <a:rPr lang="zh-CN" altLang="en-US" sz="2800">
                <a:solidFill>
                  <a:schemeClr val="accent2"/>
                </a:solidFill>
                <a:effectLst>
                  <a:outerShdw blurRad="38100" dist="38100" dir="2700000" algn="tl">
                    <a:srgbClr val="C0C0C0"/>
                  </a:outerShdw>
                </a:effectLst>
                <a:latin typeface="Tahoma" pitchFamily="34" charset="0"/>
              </a:rPr>
              <a:t>。</a:t>
            </a:r>
          </a:p>
        </p:txBody>
      </p:sp>
      <p:sp>
        <p:nvSpPr>
          <p:cNvPr id="6168" name="Rectangle 25">
            <a:extLst>
              <a:ext uri="{FF2B5EF4-FFF2-40B4-BE49-F238E27FC236}">
                <a16:creationId xmlns:a16="http://schemas.microsoft.com/office/drawing/2014/main" id="{30F16969-1248-46FB-B2C5-26570A7EFB61}"/>
              </a:ext>
            </a:extLst>
          </p:cNvPr>
          <p:cNvSpPr>
            <a:spLocks noGrp="1" noChangeArrowheads="1"/>
          </p:cNvSpPr>
          <p:nvPr>
            <p:ph type="title"/>
          </p:nvPr>
        </p:nvSpPr>
        <p:spPr>
          <a:xfrm>
            <a:off x="0" y="488950"/>
            <a:ext cx="7848600" cy="609600"/>
          </a:xfrm>
        </p:spPr>
        <p:txBody>
          <a:bodyPr/>
          <a:lstStyle/>
          <a:p>
            <a:pPr eaLnBrk="1" hangingPunct="1"/>
            <a:r>
              <a:rPr lang="en-US" altLang="zh-CN" sz="3600" b="1">
                <a:solidFill>
                  <a:schemeClr val="accent2"/>
                </a:solidFill>
                <a:latin typeface="楷体_GB2312" pitchFamily="49" charset="-122"/>
                <a:ea typeface="楷体_GB2312" pitchFamily="49" charset="-122"/>
              </a:rPr>
              <a:t>§3.1  </a:t>
            </a:r>
            <a:r>
              <a:rPr lang="zh-CN" altLang="en-US" sz="3600" b="1">
                <a:solidFill>
                  <a:schemeClr val="accent2"/>
                </a:solidFill>
                <a:latin typeface="楷体_GB2312" pitchFamily="49" charset="-122"/>
                <a:ea typeface="楷体_GB2312" pitchFamily="49" charset="-122"/>
              </a:rPr>
              <a:t>星座</a:t>
            </a:r>
            <a:r>
              <a:rPr lang="en-US" altLang="zh-CN" sz="3600" b="1">
                <a:solidFill>
                  <a:srgbClr val="FF6600"/>
                </a:solidFill>
                <a:latin typeface="楷体_GB2312" pitchFamily="49" charset="-122"/>
                <a:ea typeface="楷体_GB2312" pitchFamily="49" charset="-122"/>
              </a:rPr>
              <a:t>(constellation)</a:t>
            </a:r>
            <a:r>
              <a:rPr lang="zh-CN" altLang="en-US" sz="3600" b="1">
                <a:solidFill>
                  <a:schemeClr val="hlink"/>
                </a:solidFill>
                <a:latin typeface="楷体_GB2312" pitchFamily="49" charset="-122"/>
                <a:ea typeface="楷体_GB2312" pitchFamily="49" charset="-122"/>
              </a:rPr>
              <a:t> </a:t>
            </a:r>
            <a:endParaRPr lang="zh-CN" altLang="en-US" sz="3600" b="1">
              <a:solidFill>
                <a:schemeClr val="accent2"/>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7960"/>
                                        </p:tgtEl>
                                        <p:attrNameLst>
                                          <p:attrName>style.visibility</p:attrName>
                                        </p:attrNameLst>
                                      </p:cBhvr>
                                      <p:to>
                                        <p:strVal val="visible"/>
                                      </p:to>
                                    </p:set>
                                    <p:animEffect transition="in" filter="blinds(horizontal)">
                                      <p:cBhvr>
                                        <p:cTn id="7" dur="1000"/>
                                        <p:tgtEl>
                                          <p:spTgt spid="167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标题 1">
            <a:extLst>
              <a:ext uri="{FF2B5EF4-FFF2-40B4-BE49-F238E27FC236}">
                <a16:creationId xmlns:a16="http://schemas.microsoft.com/office/drawing/2014/main" id="{F6F9C1EB-F521-41DD-AA0C-14931642FC9F}"/>
              </a:ext>
            </a:extLst>
          </p:cNvPr>
          <p:cNvSpPr>
            <a:spLocks noGrp="1" noChangeArrowheads="1"/>
          </p:cNvSpPr>
          <p:nvPr>
            <p:ph type="title"/>
          </p:nvPr>
        </p:nvSpPr>
        <p:spPr/>
        <p:txBody>
          <a:bodyPr/>
          <a:lstStyle/>
          <a:p>
            <a:endParaRPr lang="zh-CN" altLang="en-US"/>
          </a:p>
        </p:txBody>
      </p:sp>
      <p:pic>
        <p:nvPicPr>
          <p:cNvPr id="33794" name="Picture 3" descr="C:\Users\ibm\Pictures\无标题.png">
            <a:extLst>
              <a:ext uri="{FF2B5EF4-FFF2-40B4-BE49-F238E27FC236}">
                <a16:creationId xmlns:a16="http://schemas.microsoft.com/office/drawing/2014/main" id="{FDC0F860-947F-44B4-A0F4-4D4D2DA9D3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71513" y="-58738"/>
            <a:ext cx="7705725" cy="7704138"/>
          </a:xfrm>
        </p:spPr>
      </p:pic>
      <p:cxnSp>
        <p:nvCxnSpPr>
          <p:cNvPr id="33795" name="直接连接符 8">
            <a:extLst>
              <a:ext uri="{FF2B5EF4-FFF2-40B4-BE49-F238E27FC236}">
                <a16:creationId xmlns:a16="http://schemas.microsoft.com/office/drawing/2014/main" id="{14FE8882-C1A4-4EB8-A168-39A2A384F782}"/>
              </a:ext>
            </a:extLst>
          </p:cNvPr>
          <p:cNvCxnSpPr>
            <a:cxnSpLocks noChangeShapeType="1"/>
          </p:cNvCxnSpPr>
          <p:nvPr/>
        </p:nvCxnSpPr>
        <p:spPr bwMode="auto">
          <a:xfrm>
            <a:off x="11120438" y="4645025"/>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33796" name="TextBox 11">
            <a:extLst>
              <a:ext uri="{FF2B5EF4-FFF2-40B4-BE49-F238E27FC236}">
                <a16:creationId xmlns:a16="http://schemas.microsoft.com/office/drawing/2014/main" id="{DFC38968-B692-4AA3-8D5F-874BB3AC661B}"/>
              </a:ext>
            </a:extLst>
          </p:cNvPr>
          <p:cNvSpPr txBox="1">
            <a:spLocks noChangeArrowheads="1"/>
          </p:cNvSpPr>
          <p:nvPr/>
        </p:nvSpPr>
        <p:spPr bwMode="auto">
          <a:xfrm>
            <a:off x="3714750" y="3833813"/>
            <a:ext cx="46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latin typeface="楷体_GB2312" pitchFamily="49" charset="-122"/>
            </a:endParaRPr>
          </a:p>
        </p:txBody>
      </p:sp>
      <p:cxnSp>
        <p:nvCxnSpPr>
          <p:cNvPr id="18" name="直接箭头连接符 17">
            <a:extLst>
              <a:ext uri="{FF2B5EF4-FFF2-40B4-BE49-F238E27FC236}">
                <a16:creationId xmlns:a16="http://schemas.microsoft.com/office/drawing/2014/main" id="{23237D86-599A-4CF2-84CC-06A66DB44C63}"/>
              </a:ext>
            </a:extLst>
          </p:cNvPr>
          <p:cNvCxnSpPr/>
          <p:nvPr/>
        </p:nvCxnSpPr>
        <p:spPr bwMode="auto">
          <a:xfrm flipV="1">
            <a:off x="3657600" y="2138363"/>
            <a:ext cx="825500" cy="178435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4" name="直接箭头连接符 23">
            <a:extLst>
              <a:ext uri="{FF2B5EF4-FFF2-40B4-BE49-F238E27FC236}">
                <a16:creationId xmlns:a16="http://schemas.microsoft.com/office/drawing/2014/main" id="{7C208A80-02A7-4EAE-9E54-B73731A4EB23}"/>
              </a:ext>
            </a:extLst>
          </p:cNvPr>
          <p:cNvCxnSpPr/>
          <p:nvPr/>
        </p:nvCxnSpPr>
        <p:spPr bwMode="auto">
          <a:xfrm flipH="1">
            <a:off x="3962400" y="4572000"/>
            <a:ext cx="60325" cy="166052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F4FC421E-B085-487C-847D-4579C1AEBC2D}"/>
              </a:ext>
            </a:extLst>
          </p:cNvPr>
          <p:cNvCxnSpPr/>
          <p:nvPr/>
        </p:nvCxnSpPr>
        <p:spPr bwMode="auto">
          <a:xfrm flipH="1" flipV="1">
            <a:off x="2849563" y="2925763"/>
            <a:ext cx="290512" cy="214312"/>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0" name="直接连接符 29">
            <a:extLst>
              <a:ext uri="{FF2B5EF4-FFF2-40B4-BE49-F238E27FC236}">
                <a16:creationId xmlns:a16="http://schemas.microsoft.com/office/drawing/2014/main" id="{547B47F3-93F4-4DB6-A5AA-77170D8E4CFB}"/>
              </a:ext>
            </a:extLst>
          </p:cNvPr>
          <p:cNvCxnSpPr/>
          <p:nvPr/>
        </p:nvCxnSpPr>
        <p:spPr bwMode="auto">
          <a:xfrm flipH="1">
            <a:off x="5654675" y="3444875"/>
            <a:ext cx="44450" cy="1203325"/>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0ED5F412-FFFD-48A9-AD65-F874D963A026}"/>
              </a:ext>
            </a:extLst>
          </p:cNvPr>
          <p:cNvCxnSpPr/>
          <p:nvPr/>
        </p:nvCxnSpPr>
        <p:spPr bwMode="auto">
          <a:xfrm>
            <a:off x="4953000" y="3565525"/>
            <a:ext cx="685800" cy="109855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4" name="直接连接符 33">
            <a:extLst>
              <a:ext uri="{FF2B5EF4-FFF2-40B4-BE49-F238E27FC236}">
                <a16:creationId xmlns:a16="http://schemas.microsoft.com/office/drawing/2014/main" id="{ED590C82-79E6-44AE-812C-303F384B1610}"/>
              </a:ext>
            </a:extLst>
          </p:cNvPr>
          <p:cNvCxnSpPr/>
          <p:nvPr/>
        </p:nvCxnSpPr>
        <p:spPr bwMode="auto">
          <a:xfrm flipV="1">
            <a:off x="4953000" y="3444875"/>
            <a:ext cx="792163" cy="90488"/>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35" name="椭圆 34">
            <a:extLst>
              <a:ext uri="{FF2B5EF4-FFF2-40B4-BE49-F238E27FC236}">
                <a16:creationId xmlns:a16="http://schemas.microsoft.com/office/drawing/2014/main" id="{BCB920F4-E638-499D-A2D3-970624328497}"/>
              </a:ext>
            </a:extLst>
          </p:cNvPr>
          <p:cNvSpPr/>
          <p:nvPr/>
        </p:nvSpPr>
        <p:spPr>
          <a:xfrm>
            <a:off x="2419350" y="1873250"/>
            <a:ext cx="2314575" cy="2286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dirty="0">
              <a:solidFill>
                <a:schemeClr val="bg1"/>
              </a:solidFill>
            </a:endParaRPr>
          </a:p>
        </p:txBody>
      </p:sp>
      <p:sp>
        <p:nvSpPr>
          <p:cNvPr id="40" name="椭圆 39">
            <a:extLst>
              <a:ext uri="{FF2B5EF4-FFF2-40B4-BE49-F238E27FC236}">
                <a16:creationId xmlns:a16="http://schemas.microsoft.com/office/drawing/2014/main" id="{BEE623B9-9861-457E-A9AD-796735F044FD}"/>
              </a:ext>
            </a:extLst>
          </p:cNvPr>
          <p:cNvSpPr/>
          <p:nvPr/>
        </p:nvSpPr>
        <p:spPr bwMode="auto">
          <a:xfrm>
            <a:off x="3533775" y="3519488"/>
            <a:ext cx="144463" cy="71437"/>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spAutoFit/>
          </a:bodyPr>
          <a:lstStyle/>
          <a:p>
            <a:pPr>
              <a:buFontTx/>
              <a:buNone/>
              <a:defRPr/>
            </a:pPr>
            <a:endParaRPr lang="zh-CN" altLang="en-US">
              <a:solidFill>
                <a:schemeClr val="tx1"/>
              </a:solidFill>
              <a:latin typeface="楷体_GB2312" pitchFamily="49" charset="-122"/>
              <a:ea typeface="楷体_GB2312" pitchFamily="49" charset="-122"/>
            </a:endParaRPr>
          </a:p>
        </p:txBody>
      </p:sp>
      <p:sp>
        <p:nvSpPr>
          <p:cNvPr id="7" name="文本框 6">
            <a:extLst>
              <a:ext uri="{FF2B5EF4-FFF2-40B4-BE49-F238E27FC236}">
                <a16:creationId xmlns:a16="http://schemas.microsoft.com/office/drawing/2014/main" id="{2E7608FB-A612-4618-8F90-829F61D8E0E1}"/>
              </a:ext>
            </a:extLst>
          </p:cNvPr>
          <p:cNvSpPr txBox="1">
            <a:spLocks noChangeArrowheads="1"/>
          </p:cNvSpPr>
          <p:nvPr/>
        </p:nvSpPr>
        <p:spPr bwMode="auto">
          <a:xfrm>
            <a:off x="3467100" y="3314700"/>
            <a:ext cx="6397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
                <a:solidFill>
                  <a:schemeClr val="bg1"/>
                </a:solidFill>
                <a:latin typeface="楷体_GB2312" pitchFamily="49" charset="-122"/>
              </a:rPr>
              <a:t>仙女座大星云</a:t>
            </a:r>
          </a:p>
        </p:txBody>
      </p:sp>
      <p:sp>
        <p:nvSpPr>
          <p:cNvPr id="12" name="任意多边形 11">
            <a:extLst>
              <a:ext uri="{FF2B5EF4-FFF2-40B4-BE49-F238E27FC236}">
                <a16:creationId xmlns:a16="http://schemas.microsoft.com/office/drawing/2014/main" id="{D3536FF1-54CF-477C-9953-F8084E86D135}"/>
              </a:ext>
            </a:extLst>
          </p:cNvPr>
          <p:cNvSpPr>
            <a:spLocks noChangeArrowheads="1"/>
          </p:cNvSpPr>
          <p:nvPr/>
        </p:nvSpPr>
        <p:spPr bwMode="auto">
          <a:xfrm>
            <a:off x="1266825" y="2184400"/>
            <a:ext cx="6199188" cy="4186238"/>
          </a:xfrm>
          <a:custGeom>
            <a:avLst/>
            <a:gdLst>
              <a:gd name="T0" fmla="*/ 42545 w 6198235"/>
              <a:gd name="T1" fmla="*/ 67310 h 4186766"/>
              <a:gd name="T2" fmla="*/ 143510 w 6198235"/>
              <a:gd name="T3" fmla="*/ 203200 h 4186766"/>
              <a:gd name="T4" fmla="*/ 236855 w 6198235"/>
              <a:gd name="T5" fmla="*/ 338455 h 4186766"/>
              <a:gd name="T6" fmla="*/ 329565 w 6198235"/>
              <a:gd name="T7" fmla="*/ 473710 h 4186766"/>
              <a:gd name="T8" fmla="*/ 414655 w 6198235"/>
              <a:gd name="T9" fmla="*/ 608965 h 4186766"/>
              <a:gd name="T10" fmla="*/ 499110 w 6198235"/>
              <a:gd name="T11" fmla="*/ 752475 h 4186766"/>
              <a:gd name="T12" fmla="*/ 608965 w 6198235"/>
              <a:gd name="T13" fmla="*/ 887730 h 4186766"/>
              <a:gd name="T14" fmla="*/ 693420 w 6198235"/>
              <a:gd name="T15" fmla="*/ 1022985 h 4186766"/>
              <a:gd name="T16" fmla="*/ 786765 w 6198235"/>
              <a:gd name="T17" fmla="*/ 1167130 h 4186766"/>
              <a:gd name="T18" fmla="*/ 896620 w 6198235"/>
              <a:gd name="T19" fmla="*/ 1302385 h 4186766"/>
              <a:gd name="T20" fmla="*/ 1006475 w 6198235"/>
              <a:gd name="T21" fmla="*/ 1437640 h 4186766"/>
              <a:gd name="T22" fmla="*/ 1133475 w 6198235"/>
              <a:gd name="T23" fmla="*/ 1581150 h 4186766"/>
              <a:gd name="T24" fmla="*/ 1243330 w 6198235"/>
              <a:gd name="T25" fmla="*/ 1716405 h 4186766"/>
              <a:gd name="T26" fmla="*/ 1369695 w 6198235"/>
              <a:gd name="T27" fmla="*/ 1851660 h 4186766"/>
              <a:gd name="T28" fmla="*/ 1505585 w 6198235"/>
              <a:gd name="T29" fmla="*/ 1970405 h 4186766"/>
              <a:gd name="T30" fmla="*/ 1649095 w 6198235"/>
              <a:gd name="T31" fmla="*/ 2088515 h 4186766"/>
              <a:gd name="T32" fmla="*/ 1784350 w 6198235"/>
              <a:gd name="T33" fmla="*/ 2198370 h 4186766"/>
              <a:gd name="T34" fmla="*/ 1927860 w 6198235"/>
              <a:gd name="T35" fmla="*/ 2291715 h 4186766"/>
              <a:gd name="T36" fmla="*/ 2072005 w 6198235"/>
              <a:gd name="T37" fmla="*/ 2393315 h 4186766"/>
              <a:gd name="T38" fmla="*/ 2207260 w 6198235"/>
              <a:gd name="T39" fmla="*/ 2477770 h 4186766"/>
              <a:gd name="T40" fmla="*/ 2342515 w 6198235"/>
              <a:gd name="T41" fmla="*/ 2570480 h 4186766"/>
              <a:gd name="T42" fmla="*/ 2486025 w 6198235"/>
              <a:gd name="T43" fmla="*/ 2672080 h 4186766"/>
              <a:gd name="T44" fmla="*/ 2630170 w 6198235"/>
              <a:gd name="T45" fmla="*/ 2756535 h 4186766"/>
              <a:gd name="T46" fmla="*/ 2765425 w 6198235"/>
              <a:gd name="T47" fmla="*/ 2840990 h 4186766"/>
              <a:gd name="T48" fmla="*/ 2926080 w 6198235"/>
              <a:gd name="T49" fmla="*/ 2908935 h 4186766"/>
              <a:gd name="T50" fmla="*/ 3069590 w 6198235"/>
              <a:gd name="T51" fmla="*/ 2993390 h 4186766"/>
              <a:gd name="T52" fmla="*/ 3204845 w 6198235"/>
              <a:gd name="T53" fmla="*/ 3069590 h 4186766"/>
              <a:gd name="T54" fmla="*/ 3357245 w 6198235"/>
              <a:gd name="T55" fmla="*/ 3154045 h 4186766"/>
              <a:gd name="T56" fmla="*/ 3526155 w 6198235"/>
              <a:gd name="T57" fmla="*/ 3238500 h 4186766"/>
              <a:gd name="T58" fmla="*/ 3712210 w 6198235"/>
              <a:gd name="T59" fmla="*/ 3340100 h 4186766"/>
              <a:gd name="T60" fmla="*/ 3881755 w 6198235"/>
              <a:gd name="T61" fmla="*/ 3424555 h 4186766"/>
              <a:gd name="T62" fmla="*/ 4042410 w 6198235"/>
              <a:gd name="T63" fmla="*/ 3509010 h 4186766"/>
              <a:gd name="T64" fmla="*/ 4203065 w 6198235"/>
              <a:gd name="T65" fmla="*/ 3585210 h 4186766"/>
              <a:gd name="T66" fmla="*/ 4354830 w 6198235"/>
              <a:gd name="T67" fmla="*/ 3661410 h 4186766"/>
              <a:gd name="T68" fmla="*/ 4498975 w 6198235"/>
              <a:gd name="T69" fmla="*/ 3720465 h 4186766"/>
              <a:gd name="T70" fmla="*/ 4642485 w 6198235"/>
              <a:gd name="T71" fmla="*/ 3788410 h 4186766"/>
              <a:gd name="T72" fmla="*/ 4803140 w 6198235"/>
              <a:gd name="T73" fmla="*/ 3855720 h 4186766"/>
              <a:gd name="T74" fmla="*/ 4955540 w 6198235"/>
              <a:gd name="T75" fmla="*/ 3915410 h 4186766"/>
              <a:gd name="T76" fmla="*/ 5107940 w 6198235"/>
              <a:gd name="T77" fmla="*/ 3957320 h 4186766"/>
              <a:gd name="T78" fmla="*/ 5243195 w 6198235"/>
              <a:gd name="T79" fmla="*/ 3990975 h 4186766"/>
              <a:gd name="T80" fmla="*/ 5386705 w 6198235"/>
              <a:gd name="T81" fmla="*/ 4033520 h 4186766"/>
              <a:gd name="T82" fmla="*/ 5530215 w 6198235"/>
              <a:gd name="T83" fmla="*/ 4076065 h 4186766"/>
              <a:gd name="T84" fmla="*/ 5690870 w 6198235"/>
              <a:gd name="T85" fmla="*/ 4126865 h 4186766"/>
              <a:gd name="T86" fmla="*/ 5843270 w 6198235"/>
              <a:gd name="T87" fmla="*/ 4160520 h 4186766"/>
              <a:gd name="T88" fmla="*/ 5986780 w 6198235"/>
              <a:gd name="T89" fmla="*/ 4185920 h 4186766"/>
              <a:gd name="T90" fmla="*/ 6130925 w 6198235"/>
              <a:gd name="T91" fmla="*/ 4185920 h 4186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98235" h="4186766">
                <a:moveTo>
                  <a:pt x="0" y="0"/>
                </a:moveTo>
                <a:cubicBezTo>
                  <a:pt x="7620" y="12065"/>
                  <a:pt x="24130" y="40005"/>
                  <a:pt x="42545" y="67310"/>
                </a:cubicBezTo>
                <a:cubicBezTo>
                  <a:pt x="60960" y="94615"/>
                  <a:pt x="73025" y="107950"/>
                  <a:pt x="93345" y="135255"/>
                </a:cubicBezTo>
                <a:cubicBezTo>
                  <a:pt x="113665" y="162560"/>
                  <a:pt x="123190" y="175895"/>
                  <a:pt x="143510" y="203200"/>
                </a:cubicBezTo>
                <a:cubicBezTo>
                  <a:pt x="163830" y="230505"/>
                  <a:pt x="175895" y="243205"/>
                  <a:pt x="194310" y="270510"/>
                </a:cubicBezTo>
                <a:cubicBezTo>
                  <a:pt x="212725" y="297815"/>
                  <a:pt x="219710" y="311150"/>
                  <a:pt x="236855" y="338455"/>
                </a:cubicBezTo>
                <a:cubicBezTo>
                  <a:pt x="254000" y="365760"/>
                  <a:pt x="260985" y="378460"/>
                  <a:pt x="279400" y="405765"/>
                </a:cubicBezTo>
                <a:cubicBezTo>
                  <a:pt x="297815" y="433070"/>
                  <a:pt x="312420" y="446405"/>
                  <a:pt x="329565" y="473710"/>
                </a:cubicBezTo>
                <a:cubicBezTo>
                  <a:pt x="346710" y="501015"/>
                  <a:pt x="346710" y="513715"/>
                  <a:pt x="363855" y="541020"/>
                </a:cubicBezTo>
                <a:cubicBezTo>
                  <a:pt x="381000" y="568325"/>
                  <a:pt x="397510" y="581660"/>
                  <a:pt x="414655" y="608965"/>
                </a:cubicBezTo>
                <a:cubicBezTo>
                  <a:pt x="431800" y="636270"/>
                  <a:pt x="431165" y="647700"/>
                  <a:pt x="448310" y="676275"/>
                </a:cubicBezTo>
                <a:cubicBezTo>
                  <a:pt x="465455" y="704850"/>
                  <a:pt x="478790" y="723900"/>
                  <a:pt x="499110" y="752475"/>
                </a:cubicBezTo>
                <a:cubicBezTo>
                  <a:pt x="519430" y="781050"/>
                  <a:pt x="527685" y="793115"/>
                  <a:pt x="549910" y="820420"/>
                </a:cubicBezTo>
                <a:cubicBezTo>
                  <a:pt x="572135" y="847725"/>
                  <a:pt x="590550" y="860425"/>
                  <a:pt x="608965" y="887730"/>
                </a:cubicBezTo>
                <a:cubicBezTo>
                  <a:pt x="627380" y="915035"/>
                  <a:pt x="625475" y="928370"/>
                  <a:pt x="642620" y="955675"/>
                </a:cubicBezTo>
                <a:cubicBezTo>
                  <a:pt x="659765" y="982980"/>
                  <a:pt x="675005" y="994410"/>
                  <a:pt x="693420" y="1022985"/>
                </a:cubicBezTo>
                <a:cubicBezTo>
                  <a:pt x="711835" y="1051560"/>
                  <a:pt x="717550" y="1070610"/>
                  <a:pt x="735965" y="1099185"/>
                </a:cubicBezTo>
                <a:cubicBezTo>
                  <a:pt x="754380" y="1127760"/>
                  <a:pt x="763270" y="1139825"/>
                  <a:pt x="786765" y="1167130"/>
                </a:cubicBezTo>
                <a:cubicBezTo>
                  <a:pt x="810260" y="1194435"/>
                  <a:pt x="831850" y="1207135"/>
                  <a:pt x="854075" y="1234440"/>
                </a:cubicBezTo>
                <a:cubicBezTo>
                  <a:pt x="876300" y="1261745"/>
                  <a:pt x="878205" y="1275080"/>
                  <a:pt x="896620" y="1302385"/>
                </a:cubicBezTo>
                <a:cubicBezTo>
                  <a:pt x="915035" y="1329690"/>
                  <a:pt x="925195" y="1342390"/>
                  <a:pt x="947420" y="1369695"/>
                </a:cubicBezTo>
                <a:cubicBezTo>
                  <a:pt x="969645" y="1397000"/>
                  <a:pt x="982980" y="1409065"/>
                  <a:pt x="1006475" y="1437640"/>
                </a:cubicBezTo>
                <a:cubicBezTo>
                  <a:pt x="1029970" y="1466215"/>
                  <a:pt x="1040130" y="1485265"/>
                  <a:pt x="1065530" y="1513840"/>
                </a:cubicBezTo>
                <a:cubicBezTo>
                  <a:pt x="1090930" y="1542415"/>
                  <a:pt x="1109980" y="1553845"/>
                  <a:pt x="1133475" y="1581150"/>
                </a:cubicBezTo>
                <a:cubicBezTo>
                  <a:pt x="1156970" y="1608455"/>
                  <a:pt x="1161415" y="1621790"/>
                  <a:pt x="1183640" y="1649095"/>
                </a:cubicBezTo>
                <a:cubicBezTo>
                  <a:pt x="1205865" y="1676400"/>
                  <a:pt x="1219835" y="1689100"/>
                  <a:pt x="1243330" y="1716405"/>
                </a:cubicBezTo>
                <a:cubicBezTo>
                  <a:pt x="1266825" y="1743710"/>
                  <a:pt x="1276985" y="1757045"/>
                  <a:pt x="1302385" y="1784350"/>
                </a:cubicBezTo>
                <a:cubicBezTo>
                  <a:pt x="1327785" y="1811655"/>
                  <a:pt x="1342390" y="1826260"/>
                  <a:pt x="1369695" y="1851660"/>
                </a:cubicBezTo>
                <a:cubicBezTo>
                  <a:pt x="1397000" y="1877060"/>
                  <a:pt x="1410335" y="1887855"/>
                  <a:pt x="1437640" y="1911350"/>
                </a:cubicBezTo>
                <a:cubicBezTo>
                  <a:pt x="1464945" y="1934845"/>
                  <a:pt x="1478280" y="1945005"/>
                  <a:pt x="1505585" y="1970405"/>
                </a:cubicBezTo>
                <a:cubicBezTo>
                  <a:pt x="1532890" y="1995805"/>
                  <a:pt x="1544320" y="2014220"/>
                  <a:pt x="1572895" y="2037715"/>
                </a:cubicBezTo>
                <a:cubicBezTo>
                  <a:pt x="1601470" y="2061210"/>
                  <a:pt x="1620520" y="2066290"/>
                  <a:pt x="1649095" y="2088515"/>
                </a:cubicBezTo>
                <a:cubicBezTo>
                  <a:pt x="1677670" y="2110740"/>
                  <a:pt x="1689100" y="2125345"/>
                  <a:pt x="1716405" y="2147570"/>
                </a:cubicBezTo>
                <a:cubicBezTo>
                  <a:pt x="1743710" y="2169795"/>
                  <a:pt x="1755775" y="2178050"/>
                  <a:pt x="1784350" y="2198370"/>
                </a:cubicBezTo>
                <a:cubicBezTo>
                  <a:pt x="1812925" y="2218690"/>
                  <a:pt x="1831975" y="2230755"/>
                  <a:pt x="1860550" y="2249170"/>
                </a:cubicBezTo>
                <a:cubicBezTo>
                  <a:pt x="1889125" y="2267585"/>
                  <a:pt x="1899285" y="2273300"/>
                  <a:pt x="1927860" y="2291715"/>
                </a:cubicBezTo>
                <a:cubicBezTo>
                  <a:pt x="1956435" y="2310130"/>
                  <a:pt x="1975485" y="2322195"/>
                  <a:pt x="2004060" y="2342515"/>
                </a:cubicBezTo>
                <a:cubicBezTo>
                  <a:pt x="2032635" y="2362835"/>
                  <a:pt x="2044700" y="2374900"/>
                  <a:pt x="2072005" y="2393315"/>
                </a:cubicBezTo>
                <a:cubicBezTo>
                  <a:pt x="2099310" y="2411730"/>
                  <a:pt x="2112010" y="2418080"/>
                  <a:pt x="2139315" y="2435225"/>
                </a:cubicBezTo>
                <a:cubicBezTo>
                  <a:pt x="2166620" y="2452370"/>
                  <a:pt x="2179955" y="2459355"/>
                  <a:pt x="2207260" y="2477770"/>
                </a:cubicBezTo>
                <a:cubicBezTo>
                  <a:pt x="2234565" y="2496185"/>
                  <a:pt x="2247265" y="2510155"/>
                  <a:pt x="2274570" y="2528570"/>
                </a:cubicBezTo>
                <a:cubicBezTo>
                  <a:pt x="2301875" y="2546985"/>
                  <a:pt x="2313940" y="2552065"/>
                  <a:pt x="2342515" y="2570480"/>
                </a:cubicBezTo>
                <a:cubicBezTo>
                  <a:pt x="2371090" y="2588895"/>
                  <a:pt x="2390140" y="2600960"/>
                  <a:pt x="2418715" y="2621280"/>
                </a:cubicBezTo>
                <a:cubicBezTo>
                  <a:pt x="2447290" y="2641600"/>
                  <a:pt x="2457450" y="2651760"/>
                  <a:pt x="2486025" y="2672080"/>
                </a:cubicBezTo>
                <a:cubicBezTo>
                  <a:pt x="2514600" y="2692400"/>
                  <a:pt x="2533650" y="2705735"/>
                  <a:pt x="2562225" y="2722880"/>
                </a:cubicBezTo>
                <a:cubicBezTo>
                  <a:pt x="2590800" y="2740025"/>
                  <a:pt x="2602865" y="2743200"/>
                  <a:pt x="2630170" y="2756535"/>
                </a:cubicBezTo>
                <a:cubicBezTo>
                  <a:pt x="2657475" y="2769870"/>
                  <a:pt x="2670175" y="2773045"/>
                  <a:pt x="2697480" y="2790190"/>
                </a:cubicBezTo>
                <a:cubicBezTo>
                  <a:pt x="2724785" y="2807335"/>
                  <a:pt x="2738120" y="2823845"/>
                  <a:pt x="2765425" y="2840990"/>
                </a:cubicBezTo>
                <a:cubicBezTo>
                  <a:pt x="2792730" y="2858135"/>
                  <a:pt x="2800350" y="2861945"/>
                  <a:pt x="2832735" y="2875280"/>
                </a:cubicBezTo>
                <a:cubicBezTo>
                  <a:pt x="2865120" y="2888615"/>
                  <a:pt x="2893695" y="2893695"/>
                  <a:pt x="2926080" y="2908935"/>
                </a:cubicBezTo>
                <a:cubicBezTo>
                  <a:pt x="2958465" y="2924175"/>
                  <a:pt x="2964815" y="2933700"/>
                  <a:pt x="2993390" y="2950845"/>
                </a:cubicBezTo>
                <a:cubicBezTo>
                  <a:pt x="3021965" y="2967990"/>
                  <a:pt x="3041015" y="2978150"/>
                  <a:pt x="3069590" y="2993390"/>
                </a:cubicBezTo>
                <a:cubicBezTo>
                  <a:pt x="3098165" y="3008630"/>
                  <a:pt x="3110230" y="3011805"/>
                  <a:pt x="3137535" y="3027045"/>
                </a:cubicBezTo>
                <a:cubicBezTo>
                  <a:pt x="3164840" y="3042285"/>
                  <a:pt x="3176270" y="3054350"/>
                  <a:pt x="3204845" y="3069590"/>
                </a:cubicBezTo>
                <a:cubicBezTo>
                  <a:pt x="3233420" y="3084830"/>
                  <a:pt x="3250565" y="3086100"/>
                  <a:pt x="3281045" y="3103245"/>
                </a:cubicBezTo>
                <a:cubicBezTo>
                  <a:pt x="3311525" y="3120390"/>
                  <a:pt x="3326765" y="3136900"/>
                  <a:pt x="3357245" y="3154045"/>
                </a:cubicBezTo>
                <a:cubicBezTo>
                  <a:pt x="3387725" y="3171190"/>
                  <a:pt x="3399790" y="3170555"/>
                  <a:pt x="3433445" y="3187700"/>
                </a:cubicBezTo>
                <a:cubicBezTo>
                  <a:pt x="3467100" y="3204845"/>
                  <a:pt x="3490595" y="3218180"/>
                  <a:pt x="3526155" y="3238500"/>
                </a:cubicBezTo>
                <a:cubicBezTo>
                  <a:pt x="3561715" y="3258820"/>
                  <a:pt x="3573145" y="3268980"/>
                  <a:pt x="3610610" y="3289300"/>
                </a:cubicBezTo>
                <a:cubicBezTo>
                  <a:pt x="3648075" y="3309620"/>
                  <a:pt x="3671570" y="3319780"/>
                  <a:pt x="3712210" y="3340100"/>
                </a:cubicBezTo>
                <a:cubicBezTo>
                  <a:pt x="3752850" y="3360420"/>
                  <a:pt x="3780155" y="3373755"/>
                  <a:pt x="3813810" y="3390900"/>
                </a:cubicBezTo>
                <a:cubicBezTo>
                  <a:pt x="3847465" y="3408045"/>
                  <a:pt x="3849370" y="3407410"/>
                  <a:pt x="3881755" y="3424555"/>
                </a:cubicBezTo>
                <a:cubicBezTo>
                  <a:pt x="3914140" y="3441700"/>
                  <a:pt x="3942080" y="3458210"/>
                  <a:pt x="3974465" y="3475355"/>
                </a:cubicBezTo>
                <a:cubicBezTo>
                  <a:pt x="4006850" y="3492500"/>
                  <a:pt x="4013835" y="3495675"/>
                  <a:pt x="4042410" y="3509010"/>
                </a:cubicBezTo>
                <a:cubicBezTo>
                  <a:pt x="4070985" y="3522345"/>
                  <a:pt x="4085590" y="3528060"/>
                  <a:pt x="4117975" y="3543300"/>
                </a:cubicBezTo>
                <a:cubicBezTo>
                  <a:pt x="4150360" y="3558540"/>
                  <a:pt x="4169410" y="3568065"/>
                  <a:pt x="4203065" y="3585210"/>
                </a:cubicBezTo>
                <a:cubicBezTo>
                  <a:pt x="4236720" y="3602355"/>
                  <a:pt x="4257040" y="3612515"/>
                  <a:pt x="4287520" y="3627755"/>
                </a:cubicBezTo>
                <a:cubicBezTo>
                  <a:pt x="4318000" y="3642995"/>
                  <a:pt x="4326255" y="3648075"/>
                  <a:pt x="4354830" y="3661410"/>
                </a:cubicBezTo>
                <a:cubicBezTo>
                  <a:pt x="4383405" y="3674745"/>
                  <a:pt x="4402455" y="3683000"/>
                  <a:pt x="4431030" y="3695065"/>
                </a:cubicBezTo>
                <a:cubicBezTo>
                  <a:pt x="4459605" y="3707130"/>
                  <a:pt x="4471670" y="3708400"/>
                  <a:pt x="4498975" y="3720465"/>
                </a:cubicBezTo>
                <a:cubicBezTo>
                  <a:pt x="4526280" y="3732530"/>
                  <a:pt x="4537710" y="3741420"/>
                  <a:pt x="4566285" y="3754755"/>
                </a:cubicBezTo>
                <a:cubicBezTo>
                  <a:pt x="4594860" y="3768090"/>
                  <a:pt x="4608830" y="3775075"/>
                  <a:pt x="4642485" y="3788410"/>
                </a:cubicBezTo>
                <a:cubicBezTo>
                  <a:pt x="4676140" y="3801745"/>
                  <a:pt x="4703445" y="3808730"/>
                  <a:pt x="4735830" y="3822065"/>
                </a:cubicBezTo>
                <a:cubicBezTo>
                  <a:pt x="4768215" y="3835400"/>
                  <a:pt x="4772660" y="3842385"/>
                  <a:pt x="4803140" y="3855720"/>
                </a:cubicBezTo>
                <a:cubicBezTo>
                  <a:pt x="4833620" y="3869055"/>
                  <a:pt x="4857115" y="3877945"/>
                  <a:pt x="4887595" y="3890010"/>
                </a:cubicBezTo>
                <a:cubicBezTo>
                  <a:pt x="4918075" y="3902075"/>
                  <a:pt x="4926965" y="3905250"/>
                  <a:pt x="4955540" y="3915410"/>
                </a:cubicBezTo>
                <a:cubicBezTo>
                  <a:pt x="4984115" y="3925570"/>
                  <a:pt x="5001260" y="3932555"/>
                  <a:pt x="5031740" y="3940810"/>
                </a:cubicBezTo>
                <a:cubicBezTo>
                  <a:pt x="5062220" y="3949065"/>
                  <a:pt x="5079365" y="3950335"/>
                  <a:pt x="5107940" y="3957320"/>
                </a:cubicBezTo>
                <a:cubicBezTo>
                  <a:pt x="5136515" y="3964305"/>
                  <a:pt x="5147945" y="3967480"/>
                  <a:pt x="5175250" y="3974465"/>
                </a:cubicBezTo>
                <a:cubicBezTo>
                  <a:pt x="5202555" y="3981450"/>
                  <a:pt x="5214620" y="3982720"/>
                  <a:pt x="5243195" y="3990975"/>
                </a:cubicBezTo>
                <a:cubicBezTo>
                  <a:pt x="5271770" y="3999230"/>
                  <a:pt x="5290185" y="4008120"/>
                  <a:pt x="5318760" y="4016375"/>
                </a:cubicBezTo>
                <a:cubicBezTo>
                  <a:pt x="5347335" y="4024630"/>
                  <a:pt x="5359400" y="4026535"/>
                  <a:pt x="5386705" y="4033520"/>
                </a:cubicBezTo>
                <a:cubicBezTo>
                  <a:pt x="5414010" y="4040505"/>
                  <a:pt x="5426075" y="4042410"/>
                  <a:pt x="5454650" y="4050665"/>
                </a:cubicBezTo>
                <a:cubicBezTo>
                  <a:pt x="5483225" y="4058920"/>
                  <a:pt x="5497830" y="4065905"/>
                  <a:pt x="5530215" y="4076065"/>
                </a:cubicBezTo>
                <a:cubicBezTo>
                  <a:pt x="5562600" y="4086225"/>
                  <a:pt x="5582920" y="4091305"/>
                  <a:pt x="5615305" y="4101465"/>
                </a:cubicBezTo>
                <a:cubicBezTo>
                  <a:pt x="5647690" y="4111625"/>
                  <a:pt x="5660390" y="4121785"/>
                  <a:pt x="5690870" y="4126865"/>
                </a:cubicBezTo>
                <a:cubicBezTo>
                  <a:pt x="5721350" y="4131945"/>
                  <a:pt x="5736590" y="4119880"/>
                  <a:pt x="5767070" y="4126865"/>
                </a:cubicBezTo>
                <a:cubicBezTo>
                  <a:pt x="5797550" y="4133850"/>
                  <a:pt x="5814695" y="4150360"/>
                  <a:pt x="5843270" y="4160520"/>
                </a:cubicBezTo>
                <a:cubicBezTo>
                  <a:pt x="5871845" y="4170680"/>
                  <a:pt x="5882640" y="4171950"/>
                  <a:pt x="5911215" y="4177030"/>
                </a:cubicBezTo>
                <a:cubicBezTo>
                  <a:pt x="5939790" y="4182110"/>
                  <a:pt x="5956300" y="4184015"/>
                  <a:pt x="5986780" y="4185920"/>
                </a:cubicBezTo>
                <a:cubicBezTo>
                  <a:pt x="6017260" y="4187825"/>
                  <a:pt x="6034405" y="4185920"/>
                  <a:pt x="6062980" y="4185920"/>
                </a:cubicBezTo>
                <a:cubicBezTo>
                  <a:pt x="6091555" y="4185920"/>
                  <a:pt x="6103620" y="4185920"/>
                  <a:pt x="6130925" y="4185920"/>
                </a:cubicBezTo>
                <a:cubicBezTo>
                  <a:pt x="6158230" y="4185920"/>
                  <a:pt x="6186170" y="4185920"/>
                  <a:pt x="6198235" y="4185920"/>
                </a:cubicBezTo>
              </a:path>
            </a:pathLst>
          </a:custGeom>
          <a:noFill/>
          <a:ln w="34925">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endParaRPr lang="en-US" altLang="en-US"/>
          </a:p>
        </p:txBody>
      </p:sp>
      <p:sp>
        <p:nvSpPr>
          <p:cNvPr id="13" name="文本框 12">
            <a:extLst>
              <a:ext uri="{FF2B5EF4-FFF2-40B4-BE49-F238E27FC236}">
                <a16:creationId xmlns:a16="http://schemas.microsoft.com/office/drawing/2014/main" id="{D8E3D839-2233-4378-A6B4-6EF43675FDD1}"/>
              </a:ext>
            </a:extLst>
          </p:cNvPr>
          <p:cNvSpPr txBox="1">
            <a:spLocks noChangeArrowheads="1"/>
          </p:cNvSpPr>
          <p:nvPr/>
        </p:nvSpPr>
        <p:spPr bwMode="auto">
          <a:xfrm>
            <a:off x="1944688" y="3052763"/>
            <a:ext cx="6397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700">
                <a:solidFill>
                  <a:schemeClr val="bg1"/>
                </a:solidFill>
                <a:latin typeface="楷体_GB2312" pitchFamily="49" charset="-122"/>
              </a:rPr>
              <a:t>昴星团</a:t>
            </a:r>
          </a:p>
        </p:txBody>
      </p:sp>
      <p:sp>
        <p:nvSpPr>
          <p:cNvPr id="15" name="椭圆 14">
            <a:extLst>
              <a:ext uri="{FF2B5EF4-FFF2-40B4-BE49-F238E27FC236}">
                <a16:creationId xmlns:a16="http://schemas.microsoft.com/office/drawing/2014/main" id="{0DE10E2C-5D96-4BFE-85C4-4272D96B30E1}"/>
              </a:ext>
            </a:extLst>
          </p:cNvPr>
          <p:cNvSpPr>
            <a:spLocks noChangeArrowheads="1"/>
          </p:cNvSpPr>
          <p:nvPr/>
        </p:nvSpPr>
        <p:spPr bwMode="auto">
          <a:xfrm>
            <a:off x="1960563" y="2995613"/>
            <a:ext cx="144462" cy="71437"/>
          </a:xfrm>
          <a:prstGeom prst="ellipse">
            <a:avLst/>
          </a:prstGeom>
          <a:solidFill>
            <a:srgbClr val="333399"/>
          </a:solidFill>
          <a:ln w="15875">
            <a:solidFill>
              <a:srgbClr val="FFFFFF"/>
            </a:solidFill>
            <a:round/>
            <a:headEnd/>
            <a:tailEnd/>
          </a:ln>
          <a:effectLst>
            <a:outerShdw dist="20000" dir="5400000" rotWithShape="0">
              <a:srgbClr val="000000">
                <a:alpha val="37999"/>
              </a:srgbClr>
            </a:outerShdw>
          </a:effectLst>
        </p:spPr>
        <p:txBody>
          <a:bodyPr anchor="ctr">
            <a:spAutoFit/>
          </a:bodyPr>
          <a:lstStyle>
            <a:lvl1pPr>
              <a:defRPr sz="2400" b="1">
                <a:solidFill>
                  <a:schemeClr val="tx1"/>
                </a:solidFill>
                <a:latin typeface="楷体_GB2312" pitchFamily="49" charset="-122"/>
                <a:ea typeface="楷体_GB2312" pitchFamily="49" charset="-122"/>
              </a:defRPr>
            </a:lvl1pPr>
            <a:lvl2pPr>
              <a:defRPr sz="2400" b="1">
                <a:solidFill>
                  <a:schemeClr val="tx1"/>
                </a:solidFill>
                <a:latin typeface="楷体_GB2312" pitchFamily="49" charset="-122"/>
                <a:ea typeface="楷体_GB2312" pitchFamily="49" charset="-122"/>
              </a:defRPr>
            </a:lvl2pPr>
            <a:lvl3pPr>
              <a:defRPr sz="2400" b="1">
                <a:solidFill>
                  <a:schemeClr val="tx1"/>
                </a:solidFill>
                <a:latin typeface="楷体_GB2312" pitchFamily="49" charset="-122"/>
                <a:ea typeface="楷体_GB2312" pitchFamily="49" charset="-122"/>
              </a:defRPr>
            </a:lvl3pPr>
            <a:lvl4pPr>
              <a:defRPr sz="2400" b="1">
                <a:solidFill>
                  <a:schemeClr val="tx1"/>
                </a:solidFill>
                <a:latin typeface="楷体_GB2312" pitchFamily="49" charset="-122"/>
                <a:ea typeface="楷体_GB2312" pitchFamily="49" charset="-122"/>
              </a:defRPr>
            </a:lvl4pPr>
            <a:lvl5pPr>
              <a:defRPr sz="2400" b="1">
                <a:solidFill>
                  <a:schemeClr val="tx1"/>
                </a:solidFill>
                <a:latin typeface="楷体_GB2312" pitchFamily="49" charset="-122"/>
                <a:ea typeface="楷体_GB2312" pitchFamily="49" charset="-122"/>
              </a:defRPr>
            </a:lvl5pPr>
            <a:lvl6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6pPr>
            <a:lvl7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7pPr>
            <a:lvl8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8pPr>
            <a:lvl9pPr fontAlgn="base">
              <a:spcBef>
                <a:spcPct val="0"/>
              </a:spcBef>
              <a:spcAft>
                <a:spcPct val="0"/>
              </a:spcAft>
              <a:buFont typeface="Arial" panose="020B0604020202020204" pitchFamily="34" charset="0"/>
              <a:defRPr sz="2400" b="1">
                <a:solidFill>
                  <a:schemeClr val="tx1"/>
                </a:solidFill>
                <a:latin typeface="楷体_GB2312" pitchFamily="49" charset="-122"/>
                <a:ea typeface="楷体_GB2312" pitchFamily="49" charset="-122"/>
              </a:defRPr>
            </a:lvl9pPr>
          </a:lstStyle>
          <a:p>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down)">
                                      <p:cBhvr>
                                        <p:cTn id="38" dur="500"/>
                                        <p:tgtEl>
                                          <p:spTgt spid="30"/>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0" grpId="0" animBg="1"/>
      <p:bldP spid="7" grpId="0"/>
      <p:bldP spid="12" grpId="0" bldLvl="0" animBg="1"/>
      <p:bldP spid="13" grpId="0"/>
      <p:bldP spid="1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标题 1">
            <a:extLst>
              <a:ext uri="{FF2B5EF4-FFF2-40B4-BE49-F238E27FC236}">
                <a16:creationId xmlns:a16="http://schemas.microsoft.com/office/drawing/2014/main" id="{7A9F7E45-2476-4E90-9A98-9045344B3CC7}"/>
              </a:ext>
            </a:extLst>
          </p:cNvPr>
          <p:cNvSpPr>
            <a:spLocks noGrp="1" noChangeArrowheads="1"/>
          </p:cNvSpPr>
          <p:nvPr>
            <p:ph type="title"/>
          </p:nvPr>
        </p:nvSpPr>
        <p:spPr/>
        <p:txBody>
          <a:bodyPr/>
          <a:lstStyle/>
          <a:p>
            <a:endParaRPr lang="zh-CN" altLang="en-US"/>
          </a:p>
        </p:txBody>
      </p:sp>
      <p:pic>
        <p:nvPicPr>
          <p:cNvPr id="34818" name="Picture 2" descr="D:\天文\天文学入门10\星空观测\冬季星空.jpg">
            <a:extLst>
              <a:ext uri="{FF2B5EF4-FFF2-40B4-BE49-F238E27FC236}">
                <a16:creationId xmlns:a16="http://schemas.microsoft.com/office/drawing/2014/main" id="{235E4696-1FCA-4EF4-9021-03E247EFF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28688" y="-2043113"/>
            <a:ext cx="11117263" cy="11115676"/>
          </a:xfrm>
        </p:spPr>
      </p:pic>
      <p:sp>
        <p:nvSpPr>
          <p:cNvPr id="34819" name="矩形 4">
            <a:extLst>
              <a:ext uri="{FF2B5EF4-FFF2-40B4-BE49-F238E27FC236}">
                <a16:creationId xmlns:a16="http://schemas.microsoft.com/office/drawing/2014/main" id="{EF01FFCC-80AD-4171-927F-E5CDF2D7ACCE}"/>
              </a:ext>
            </a:extLst>
          </p:cNvPr>
          <p:cNvSpPr>
            <a:spLocks noChangeArrowheads="1"/>
          </p:cNvSpPr>
          <p:nvPr/>
        </p:nvSpPr>
        <p:spPr bwMode="auto">
          <a:xfrm>
            <a:off x="6011863" y="5589588"/>
            <a:ext cx="2016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bg1"/>
                </a:solidFill>
                <a:latin typeface="Calibri" panose="020F0502020204030204" pitchFamily="34" charset="0"/>
                <a:ea typeface="宋体" panose="02010600030101010101" pitchFamily="2" charset="-122"/>
              </a:rPr>
              <a:t>冬夜星空</a:t>
            </a:r>
          </a:p>
        </p:txBody>
      </p:sp>
      <p:sp>
        <p:nvSpPr>
          <p:cNvPr id="16" name="任意多边形 15">
            <a:extLst>
              <a:ext uri="{FF2B5EF4-FFF2-40B4-BE49-F238E27FC236}">
                <a16:creationId xmlns:a16="http://schemas.microsoft.com/office/drawing/2014/main" id="{703EAF17-B023-4678-B483-84DBD8F2E5A7}"/>
              </a:ext>
            </a:extLst>
          </p:cNvPr>
          <p:cNvSpPr/>
          <p:nvPr/>
        </p:nvSpPr>
        <p:spPr>
          <a:xfrm>
            <a:off x="-242888" y="2200275"/>
            <a:ext cx="10287001" cy="2519363"/>
          </a:xfrm>
          <a:custGeom>
            <a:avLst/>
            <a:gdLst>
              <a:gd name="connsiteX0" fmla="*/ 0 w 10215638"/>
              <a:gd name="connsiteY0" fmla="*/ 0 h 2752876"/>
              <a:gd name="connsiteX1" fmla="*/ 2017485 w 10215638"/>
              <a:gd name="connsiteY1" fmla="*/ 1553029 h 2752876"/>
              <a:gd name="connsiteX2" fmla="*/ 6516914 w 10215638"/>
              <a:gd name="connsiteY2" fmla="*/ 2641600 h 2752876"/>
              <a:gd name="connsiteX3" fmla="*/ 9724571 w 10215638"/>
              <a:gd name="connsiteY3" fmla="*/ 2220686 h 2752876"/>
              <a:gd name="connsiteX4" fmla="*/ 9463314 w 10215638"/>
              <a:gd name="connsiteY4" fmla="*/ 2278743 h 275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5638" h="2752876">
                <a:moveTo>
                  <a:pt x="0" y="0"/>
                </a:moveTo>
                <a:cubicBezTo>
                  <a:pt x="465666" y="556381"/>
                  <a:pt x="931333" y="1112762"/>
                  <a:pt x="2017485" y="1553029"/>
                </a:cubicBezTo>
                <a:cubicBezTo>
                  <a:pt x="3103637" y="1993296"/>
                  <a:pt x="5232400" y="2530324"/>
                  <a:pt x="6516914" y="2641600"/>
                </a:cubicBezTo>
                <a:cubicBezTo>
                  <a:pt x="7801428" y="2752876"/>
                  <a:pt x="9233504" y="2281162"/>
                  <a:pt x="9724571" y="2220686"/>
                </a:cubicBezTo>
                <a:cubicBezTo>
                  <a:pt x="10215638" y="2160210"/>
                  <a:pt x="9463314" y="2278743"/>
                  <a:pt x="9463314" y="2278743"/>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anchor="ctr"/>
          <a:lstStyle/>
          <a:p>
            <a:pPr algn="ctr">
              <a:spcBef>
                <a:spcPts val="0"/>
              </a:spcBef>
              <a:spcAft>
                <a:spcPts val="0"/>
              </a:spcAft>
              <a:buFontTx/>
              <a:buNone/>
              <a:defRPr/>
            </a:pPr>
            <a:endParaRPr lang="zh-CN" altLang="en-US" sz="1800" noProof="1">
              <a:ln w="12700">
                <a:solidFill>
                  <a:srgbClr val="000000">
                    <a:satMod val="155000"/>
                  </a:srgbClr>
                </a:solidFill>
                <a:prstDash val="solid"/>
              </a:ln>
              <a:solidFill>
                <a:srgbClr val="FFFF00"/>
              </a:solidFill>
              <a:effectLst>
                <a:outerShdw blurRad="41275" dist="20320" dir="1800000" algn="tl" rotWithShape="0">
                  <a:srgbClr val="000000">
                    <a:alpha val="40000"/>
                  </a:srgbClr>
                </a:outerShdw>
              </a:effectLst>
            </a:endParaRPr>
          </a:p>
        </p:txBody>
      </p:sp>
      <p:cxnSp>
        <p:nvCxnSpPr>
          <p:cNvPr id="18" name="直接连接符 17">
            <a:extLst>
              <a:ext uri="{FF2B5EF4-FFF2-40B4-BE49-F238E27FC236}">
                <a16:creationId xmlns:a16="http://schemas.microsoft.com/office/drawing/2014/main" id="{D262A801-5ABC-4091-996E-20130C82A6D0}"/>
              </a:ext>
            </a:extLst>
          </p:cNvPr>
          <p:cNvCxnSpPr/>
          <p:nvPr/>
        </p:nvCxnSpPr>
        <p:spPr>
          <a:xfrm flipV="1">
            <a:off x="2268538" y="5732463"/>
            <a:ext cx="1366837" cy="360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D7B342D-E8A6-4DBA-BB4A-214EEC862EDD}"/>
              </a:ext>
            </a:extLst>
          </p:cNvPr>
          <p:cNvCxnSpPr/>
          <p:nvPr/>
        </p:nvCxnSpPr>
        <p:spPr>
          <a:xfrm rot="5400000" flipH="1" flipV="1">
            <a:off x="3311525" y="4832350"/>
            <a:ext cx="1223963" cy="576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2D01F60-525B-40D1-86EF-ED9321263C4B}"/>
              </a:ext>
            </a:extLst>
          </p:cNvPr>
          <p:cNvCxnSpPr/>
          <p:nvPr/>
        </p:nvCxnSpPr>
        <p:spPr>
          <a:xfrm rot="16200000" flipV="1">
            <a:off x="3420269" y="3717132"/>
            <a:ext cx="1366837" cy="2159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59FD9D1-ECF9-4BF2-9A3F-4E465353B4CA}"/>
              </a:ext>
            </a:extLst>
          </p:cNvPr>
          <p:cNvCxnSpPr/>
          <p:nvPr/>
        </p:nvCxnSpPr>
        <p:spPr>
          <a:xfrm flipV="1">
            <a:off x="2339975" y="3141663"/>
            <a:ext cx="1655763" cy="215900"/>
          </a:xfrm>
          <a:prstGeom prst="line">
            <a:avLst/>
          </a:prstGeom>
          <a:ln w="38100"/>
          <a:effectLst/>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7FF051F-B75B-4F97-AF69-D684A7B5B0C2}"/>
              </a:ext>
            </a:extLst>
          </p:cNvPr>
          <p:cNvCxnSpPr/>
          <p:nvPr/>
        </p:nvCxnSpPr>
        <p:spPr>
          <a:xfrm rot="5400000">
            <a:off x="1512094" y="3680619"/>
            <a:ext cx="1150937" cy="5048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82796F3-5A5E-4197-9EB3-C931D6AE81C0}"/>
              </a:ext>
            </a:extLst>
          </p:cNvPr>
          <p:cNvCxnSpPr/>
          <p:nvPr/>
        </p:nvCxnSpPr>
        <p:spPr>
          <a:xfrm rot="16200000" flipH="1">
            <a:off x="1259681" y="5083969"/>
            <a:ext cx="1584325" cy="4333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B1CBD84-7B7A-4F42-A77A-962AF017B83C}"/>
              </a:ext>
            </a:extLst>
          </p:cNvPr>
          <p:cNvCxnSpPr/>
          <p:nvPr/>
        </p:nvCxnSpPr>
        <p:spPr>
          <a:xfrm>
            <a:off x="1908175" y="4508500"/>
            <a:ext cx="1295400" cy="360363"/>
          </a:xfrm>
          <a:prstGeom prst="line">
            <a:avLst/>
          </a:prstGeom>
          <a:ln w="1905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1AE92ED-52A6-417A-9F51-32055403DC17}"/>
              </a:ext>
            </a:extLst>
          </p:cNvPr>
          <p:cNvCxnSpPr/>
          <p:nvPr/>
        </p:nvCxnSpPr>
        <p:spPr>
          <a:xfrm rot="16200000" flipH="1">
            <a:off x="1259681" y="5083969"/>
            <a:ext cx="1584325" cy="433388"/>
          </a:xfrm>
          <a:prstGeom prst="line">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8B32835-55D5-4EAB-A08A-EE6D51DFB959}"/>
              </a:ext>
            </a:extLst>
          </p:cNvPr>
          <p:cNvCxnSpPr/>
          <p:nvPr/>
        </p:nvCxnSpPr>
        <p:spPr>
          <a:xfrm rot="5400000" flipH="1" flipV="1">
            <a:off x="2124076" y="5013325"/>
            <a:ext cx="1223962" cy="935037"/>
          </a:xfrm>
          <a:prstGeom prst="line">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D9789511-3FB3-45EB-8531-13E1788DA0A3}"/>
              </a:ext>
            </a:extLst>
          </p:cNvPr>
          <p:cNvSpPr/>
          <p:nvPr/>
        </p:nvSpPr>
        <p:spPr>
          <a:xfrm>
            <a:off x="4500563" y="765175"/>
            <a:ext cx="3671887" cy="36449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buFontTx/>
              <a:buNone/>
              <a:defRPr/>
            </a:pPr>
            <a:endParaRPr lang="zh-CN" altLang="en-US" sz="1800" b="0" noProof="1">
              <a:solidFill>
                <a:srgbClr val="FFFFFF"/>
              </a:solidFill>
            </a:endParaRPr>
          </a:p>
        </p:txBody>
      </p:sp>
      <p:sp>
        <p:nvSpPr>
          <p:cNvPr id="5" name="矩形 4">
            <a:extLst>
              <a:ext uri="{FF2B5EF4-FFF2-40B4-BE49-F238E27FC236}">
                <a16:creationId xmlns:a16="http://schemas.microsoft.com/office/drawing/2014/main" id="{34CEF382-42B3-41F4-8F78-082246D5B123}"/>
              </a:ext>
            </a:extLst>
          </p:cNvPr>
          <p:cNvSpPr/>
          <p:nvPr/>
        </p:nvSpPr>
        <p:spPr>
          <a:xfrm>
            <a:off x="314325" y="3357563"/>
            <a:ext cx="493713" cy="461962"/>
          </a:xfrm>
          <a:prstGeom prst="rect">
            <a:avLst/>
          </a:prstGeom>
        </p:spPr>
        <p:txBody>
          <a:bodyPr wrap="none">
            <a:spAutoFit/>
          </a:bodyPr>
          <a:lstStyle/>
          <a:p>
            <a:pPr>
              <a:defRPr/>
            </a:pPr>
            <a:r>
              <a:rPr lang="zh-CN" altLang="en-US" noProof="1">
                <a:solidFill>
                  <a:schemeClr val="accent3"/>
                </a:solidFill>
                <a:latin typeface="楷体_GB2312" pitchFamily="49" charset="-122"/>
                <a:cs typeface="+mn-ea"/>
              </a:rPr>
              <a:t>东</a:t>
            </a:r>
          </a:p>
        </p:txBody>
      </p:sp>
      <p:sp>
        <p:nvSpPr>
          <p:cNvPr id="6" name="矩形 5">
            <a:extLst>
              <a:ext uri="{FF2B5EF4-FFF2-40B4-BE49-F238E27FC236}">
                <a16:creationId xmlns:a16="http://schemas.microsoft.com/office/drawing/2014/main" id="{17D6D24C-B54C-4857-A653-EB66B1854866}"/>
              </a:ext>
            </a:extLst>
          </p:cNvPr>
          <p:cNvSpPr/>
          <p:nvPr/>
        </p:nvSpPr>
        <p:spPr>
          <a:xfrm>
            <a:off x="8547100" y="3408363"/>
            <a:ext cx="493713" cy="461962"/>
          </a:xfrm>
          <a:prstGeom prst="rect">
            <a:avLst/>
          </a:prstGeom>
        </p:spPr>
        <p:txBody>
          <a:bodyPr wrap="none">
            <a:spAutoFit/>
          </a:bodyPr>
          <a:lstStyle/>
          <a:p>
            <a:pPr>
              <a:defRPr/>
            </a:pPr>
            <a:r>
              <a:rPr lang="zh-CN" altLang="en-US" noProof="1">
                <a:solidFill>
                  <a:schemeClr val="accent3"/>
                </a:solidFill>
                <a:latin typeface="楷体_GB2312" pitchFamily="49" charset="-122"/>
                <a:cs typeface="+mn-ea"/>
              </a:rPr>
              <a:t>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slide(fromBottom)">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lide(fromBottom)">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lide(fromBottom)">
                                      <p:cBhvr>
                                        <p:cTn id="32" dur="5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slide(fromBottom)">
                                      <p:cBhvr>
                                        <p:cTn id="37" dur="5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slide(fromBottom)">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slide(fromBottom)">
                                      <p:cBhvr>
                                        <p:cTn id="47" dur="500"/>
                                        <p:tgtEl>
                                          <p:spTgt spid="3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日期占位符 1">
            <a:extLst>
              <a:ext uri="{FF2B5EF4-FFF2-40B4-BE49-F238E27FC236}">
                <a16:creationId xmlns:a16="http://schemas.microsoft.com/office/drawing/2014/main" id="{47F5EE26-EA8D-426B-9A39-50A313E3BC3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zh-CN" altLang="en-US">
                <a:latin typeface="楷体_GB2312" pitchFamily="49" charset="-122"/>
              </a:rPr>
              <a:t>      天文学入门</a:t>
            </a:r>
            <a:endParaRPr lang="en-US" altLang="zh-CN"/>
          </a:p>
        </p:txBody>
      </p:sp>
      <p:pic>
        <p:nvPicPr>
          <p:cNvPr id="43011" name="Picture 2">
            <a:extLst>
              <a:ext uri="{FF2B5EF4-FFF2-40B4-BE49-F238E27FC236}">
                <a16:creationId xmlns:a16="http://schemas.microsoft.com/office/drawing/2014/main" id="{7FA9102C-BAD2-4DEF-83B0-AD3CF0EC3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838" y="1201738"/>
            <a:ext cx="4678362"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3">
            <a:extLst>
              <a:ext uri="{FF2B5EF4-FFF2-40B4-BE49-F238E27FC236}">
                <a16:creationId xmlns:a16="http://schemas.microsoft.com/office/drawing/2014/main" id="{860581DF-B5B2-46A0-9920-726491021CBD}"/>
              </a:ext>
            </a:extLst>
          </p:cNvPr>
          <p:cNvSpPr>
            <a:spLocks noChangeArrowheads="1"/>
          </p:cNvSpPr>
          <p:nvPr/>
        </p:nvSpPr>
        <p:spPr bwMode="auto">
          <a:xfrm>
            <a:off x="238125" y="1970088"/>
            <a:ext cx="36353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20000"/>
              </a:lnSpc>
            </a:pPr>
            <a:r>
              <a:rPr lang="zh-CN" altLang="en-US" sz="2800">
                <a:solidFill>
                  <a:schemeClr val="accent2"/>
                </a:solidFill>
                <a:latin typeface="楷体_GB2312" pitchFamily="49" charset="-122"/>
              </a:rPr>
              <a:t>天球仪是一个表述各种天体坐标和演示天体视运动的天球模型。球面上标有亮星的位置、星名、国际通用的星座。</a:t>
            </a:r>
          </a:p>
        </p:txBody>
      </p:sp>
      <p:sp>
        <p:nvSpPr>
          <p:cNvPr id="43013" name="Rectangle 4">
            <a:extLst>
              <a:ext uri="{FF2B5EF4-FFF2-40B4-BE49-F238E27FC236}">
                <a16:creationId xmlns:a16="http://schemas.microsoft.com/office/drawing/2014/main" id="{3D2F6EA4-FAB3-40DF-A264-5250D6C519C0}"/>
              </a:ext>
            </a:extLst>
          </p:cNvPr>
          <p:cNvSpPr>
            <a:spLocks noChangeArrowheads="1"/>
          </p:cNvSpPr>
          <p:nvPr/>
        </p:nvSpPr>
        <p:spPr bwMode="auto">
          <a:xfrm>
            <a:off x="420688" y="1160463"/>
            <a:ext cx="3265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accent2"/>
                </a:solidFill>
                <a:latin typeface="楷体_GB2312" pitchFamily="49" charset="-122"/>
              </a:rPr>
              <a:t>天球仪</a:t>
            </a:r>
            <a:endParaRPr lang="zh-CN" altLang="en-US" sz="3600">
              <a:solidFill>
                <a:schemeClr val="accent2"/>
              </a:solidFill>
              <a:latin typeface="楷体_GB2312" pitchFamily="49" charset="-122"/>
            </a:endParaRPr>
          </a:p>
        </p:txBody>
      </p:sp>
      <p:sp>
        <p:nvSpPr>
          <p:cNvPr id="2" name="Rectangle 2">
            <a:extLst>
              <a:ext uri="{FF2B5EF4-FFF2-40B4-BE49-F238E27FC236}">
                <a16:creationId xmlns:a16="http://schemas.microsoft.com/office/drawing/2014/main" id="{303713DB-29DC-49B7-9167-A299248EA8E1}"/>
              </a:ext>
            </a:extLst>
          </p:cNvPr>
          <p:cNvSpPr txBox="1">
            <a:spLocks noChangeArrowheads="1"/>
          </p:cNvSpPr>
          <p:nvPr/>
        </p:nvSpPr>
        <p:spPr bwMode="auto">
          <a:xfrm>
            <a:off x="180975" y="198438"/>
            <a:ext cx="8229600" cy="777875"/>
          </a:xfrm>
          <a:prstGeom prst="rect">
            <a:avLst/>
          </a:prstGeom>
          <a:noFill/>
          <a:ln w="9525">
            <a:noFill/>
            <a:miter lim="800000"/>
          </a:ln>
        </p:spPr>
        <p:txBody>
          <a:bodyPr anchor="b"/>
          <a:lstStyle/>
          <a:p>
            <a:pPr>
              <a:buFontTx/>
              <a:buNone/>
              <a:defRPr/>
            </a:pPr>
            <a:r>
              <a:rPr kumimoji="1" lang="en-US" altLang="zh-CN" sz="3200" kern="0" dirty="0">
                <a:solidFill>
                  <a:schemeClr val="accent2"/>
                </a:solidFill>
                <a:latin typeface="楷体_GB2312" pitchFamily="49" charset="-122"/>
                <a:cs typeface="+mj-cs"/>
              </a:rPr>
              <a:t>§</a:t>
            </a:r>
            <a:r>
              <a:rPr lang="en-US" altLang="zh-CN" sz="3200" kern="0" dirty="0">
                <a:solidFill>
                  <a:schemeClr val="accent2"/>
                </a:solidFill>
                <a:latin typeface="楷体_GB2312" pitchFamily="49" charset="-122"/>
                <a:cs typeface="+mj-cs"/>
              </a:rPr>
              <a:t>3.4 </a:t>
            </a:r>
            <a:r>
              <a:rPr lang="zh-CN" altLang="en-US" sz="3200" kern="0" dirty="0">
                <a:solidFill>
                  <a:schemeClr val="accent2"/>
                </a:solidFill>
                <a:latin typeface="楷体_GB2312" pitchFamily="49" charset="-122"/>
                <a:cs typeface="+mj-cs"/>
              </a:rPr>
              <a:t>如何认星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down)">
                                      <p:cBhvr>
                                        <p:cTn id="7" dur="500"/>
                                        <p:tgtEl>
                                          <p:spTgt spid="430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3012"/>
                                        </p:tgtEl>
                                        <p:attrNameLst>
                                          <p:attrName>style.visibility</p:attrName>
                                        </p:attrNameLst>
                                      </p:cBhvr>
                                      <p:to>
                                        <p:strVal val="visible"/>
                                      </p:to>
                                    </p:set>
                                    <p:animEffect transition="in" filter="wipe(down)">
                                      <p:cBhvr>
                                        <p:cTn id="10" dur="500"/>
                                        <p:tgtEl>
                                          <p:spTgt spid="43012"/>
                                        </p:tgtEl>
                                      </p:cBhvr>
                                    </p:animEffect>
                                  </p:childTnLst>
                                </p:cTn>
                              </p:par>
                              <p:par>
                                <p:cTn id="11" presetID="22" presetClass="entr" presetSubtype="4" fill="hold" nodeType="withEffect">
                                  <p:stCondLst>
                                    <p:cond delay="0"/>
                                  </p:stCondLst>
                                  <p:childTnLst>
                                    <p:set>
                                      <p:cBhvr>
                                        <p:cTn id="12" dur="1" fill="hold">
                                          <p:stCondLst>
                                            <p:cond delay="0"/>
                                          </p:stCondLst>
                                        </p:cTn>
                                        <p:tgtEl>
                                          <p:spTgt spid="43011"/>
                                        </p:tgtEl>
                                        <p:attrNameLst>
                                          <p:attrName>style.visibility</p:attrName>
                                        </p:attrNameLst>
                                      </p:cBhvr>
                                      <p:to>
                                        <p:strVal val="visible"/>
                                      </p:to>
                                    </p:set>
                                    <p:animEffect transition="in" filter="wipe(down)">
                                      <p:cBhvr>
                                        <p:cTn id="13" dur="5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a:extLst>
              <a:ext uri="{FF2B5EF4-FFF2-40B4-BE49-F238E27FC236}">
                <a16:creationId xmlns:a16="http://schemas.microsoft.com/office/drawing/2014/main" id="{2EA93A3C-74E6-4DF6-93C0-EB24778DF891}"/>
              </a:ext>
            </a:extLst>
          </p:cNvPr>
          <p:cNvSpPr>
            <a:spLocks noGrp="1" noChangeArrowheads="1"/>
          </p:cNvSpPr>
          <p:nvPr>
            <p:ph type="title"/>
          </p:nvPr>
        </p:nvSpPr>
        <p:spPr>
          <a:xfrm>
            <a:off x="304800" y="2836863"/>
            <a:ext cx="3008313" cy="714375"/>
          </a:xfrm>
        </p:spPr>
        <p:txBody>
          <a:bodyPr/>
          <a:lstStyle/>
          <a:p>
            <a:pPr eaLnBrk="1" hangingPunct="1"/>
            <a:r>
              <a:rPr lang="zh-CN" altLang="en-US" sz="4000"/>
              <a:t>活动星图</a:t>
            </a:r>
          </a:p>
        </p:txBody>
      </p:sp>
      <p:pic>
        <p:nvPicPr>
          <p:cNvPr id="36866" name="内容占位符 4" descr="30e4060671a2d06a03088152.jpg">
            <a:extLst>
              <a:ext uri="{FF2B5EF4-FFF2-40B4-BE49-F238E27FC236}">
                <a16:creationId xmlns:a16="http://schemas.microsoft.com/office/drawing/2014/main" id="{FC15F045-A220-4452-91E2-E165B59C22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48063" y="1254125"/>
            <a:ext cx="5111750" cy="533241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42B80E3-8624-4256-9BC5-F80938DEE50F}"/>
              </a:ext>
            </a:extLst>
          </p:cNvPr>
          <p:cNvSpPr>
            <a:spLocks noGrp="1"/>
          </p:cNvSpPr>
          <p:nvPr>
            <p:ph type="dt" sz="quarter" idx="10"/>
          </p:nvPr>
        </p:nvSpPr>
        <p:spPr/>
        <p:txBody>
          <a:bodyPr/>
          <a:lstStyle/>
          <a:p>
            <a:pPr>
              <a:defRPr/>
            </a:pPr>
            <a:r>
              <a:rPr lang="zh-CN" altLang="en-US"/>
              <a:t>普通天文学</a:t>
            </a:r>
            <a:endParaRPr lang="en-US" altLang="zh-CN"/>
          </a:p>
        </p:txBody>
      </p:sp>
      <p:sp>
        <p:nvSpPr>
          <p:cNvPr id="37890" name="Rectangle 3">
            <a:extLst>
              <a:ext uri="{FF2B5EF4-FFF2-40B4-BE49-F238E27FC236}">
                <a16:creationId xmlns:a16="http://schemas.microsoft.com/office/drawing/2014/main" id="{2C2BB3E7-D957-4F20-B1EE-C19547249F6E}"/>
              </a:ext>
            </a:extLst>
          </p:cNvPr>
          <p:cNvSpPr>
            <a:spLocks noGrp="1" noChangeArrowheads="1"/>
          </p:cNvSpPr>
          <p:nvPr>
            <p:ph idx="1"/>
          </p:nvPr>
        </p:nvSpPr>
        <p:spPr>
          <a:xfrm>
            <a:off x="573088" y="715963"/>
            <a:ext cx="7900987" cy="5472112"/>
          </a:xfrm>
        </p:spPr>
        <p:txBody>
          <a:bodyPr/>
          <a:lstStyle/>
          <a:p>
            <a:pPr eaLnBrk="1" hangingPunct="1">
              <a:lnSpc>
                <a:spcPct val="120000"/>
              </a:lnSpc>
              <a:buFontTx/>
              <a:buNone/>
            </a:pPr>
            <a:r>
              <a:rPr lang="zh-CN" altLang="en-US" b="1"/>
              <a:t>          </a:t>
            </a:r>
            <a:r>
              <a:rPr lang="zh-CN" altLang="en-US" sz="2800" b="1">
                <a:solidFill>
                  <a:schemeClr val="accent2"/>
                </a:solidFill>
                <a:latin typeface="楷体_GB2312" pitchFamily="49" charset="-122"/>
                <a:ea typeface="楷体_GB2312" pitchFamily="49" charset="-122"/>
              </a:rPr>
              <a:t>在现代天文观测中，由于计算机的广泛使用，借助于星图软件，可使天文观测变得既方便又准确。如</a:t>
            </a:r>
            <a:r>
              <a:rPr lang="en-US" altLang="zh-CN" sz="2800" b="1">
                <a:solidFill>
                  <a:schemeClr val="accent2"/>
                </a:solidFill>
                <a:latin typeface="楷体_GB2312" pitchFamily="49" charset="-122"/>
                <a:ea typeface="楷体_GB2312" pitchFamily="49" charset="-122"/>
              </a:rPr>
              <a:t>Skymap</a:t>
            </a:r>
            <a:r>
              <a:rPr lang="zh-CN" altLang="en-US" sz="2800" b="1">
                <a:solidFill>
                  <a:schemeClr val="accent2"/>
                </a:solidFill>
                <a:latin typeface="楷体_GB2312" pitchFamily="49" charset="-122"/>
                <a:ea typeface="楷体_GB2312" pitchFamily="49" charset="-122"/>
              </a:rPr>
              <a:t>软件可以展示不同地区、不同时间的星空图像、月像、大行星视运动的轨迹、以及各种天体如大行星、星系、星云等的图像，还可以提供主要亮星的坐标、星等、方位、地平高度等参数，以及地方时间的换算。目前常用的有</a:t>
            </a:r>
            <a:r>
              <a:rPr lang="en-US" altLang="zh-CN" sz="2800" b="1">
                <a:solidFill>
                  <a:schemeClr val="accent2"/>
                </a:solidFill>
                <a:latin typeface="楷体_GB2312" pitchFamily="49" charset="-122"/>
                <a:ea typeface="楷体_GB2312" pitchFamily="49" charset="-122"/>
              </a:rPr>
              <a:t>Skymap</a:t>
            </a:r>
            <a:r>
              <a:rPr lang="zh-CN" altLang="en-US" sz="2800" b="1">
                <a:solidFill>
                  <a:schemeClr val="accent2"/>
                </a:solidFill>
                <a:latin typeface="楷体_GB2312" pitchFamily="49" charset="-122"/>
                <a:ea typeface="楷体_GB2312" pitchFamily="49" charset="-122"/>
              </a:rPr>
              <a:t>和</a:t>
            </a:r>
            <a:r>
              <a:rPr lang="en-US" altLang="zh-CN" sz="2800" b="1">
                <a:solidFill>
                  <a:schemeClr val="accent2"/>
                </a:solidFill>
                <a:ea typeface="楷体_GB2312" pitchFamily="49" charset="-122"/>
              </a:rPr>
              <a:t> </a:t>
            </a:r>
            <a:r>
              <a:rPr lang="en-US" altLang="zh-CN" sz="2800" b="1">
                <a:solidFill>
                  <a:schemeClr val="accent2"/>
                </a:solidFill>
                <a:latin typeface="楷体_GB2312" pitchFamily="49" charset="-122"/>
                <a:ea typeface="楷体_GB2312" pitchFamily="49" charset="-122"/>
              </a:rPr>
              <a:t>WWT</a:t>
            </a:r>
            <a:r>
              <a:rPr lang="zh-CN" altLang="en-US" sz="2800" b="1">
                <a:solidFill>
                  <a:schemeClr val="accent2"/>
                </a:solidFill>
                <a:latin typeface="楷体_GB2312" pitchFamily="49" charset="-122"/>
                <a:ea typeface="楷体_GB2312" pitchFamily="49" charset="-122"/>
              </a:rPr>
              <a:t>等星图软件，也可从网上下载其他的相关天文软件和使用说明。</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62C3E82-8F50-47C4-B770-CB4732FFA788}"/>
              </a:ext>
            </a:extLst>
          </p:cNvPr>
          <p:cNvSpPr>
            <a:spLocks noGrp="1"/>
          </p:cNvSpPr>
          <p:nvPr>
            <p:ph type="dt" sz="quarter" idx="10"/>
          </p:nvPr>
        </p:nvSpPr>
        <p:spPr/>
        <p:txBody>
          <a:bodyPr/>
          <a:lstStyle/>
          <a:p>
            <a:pPr>
              <a:defRPr/>
            </a:pPr>
            <a:r>
              <a:rPr lang="zh-CN" altLang="en-US"/>
              <a:t>普通天文学</a:t>
            </a:r>
            <a:endParaRPr lang="en-US" altLang="zh-CN"/>
          </a:p>
        </p:txBody>
      </p:sp>
      <p:sp>
        <p:nvSpPr>
          <p:cNvPr id="38914" name="Rectangle 2">
            <a:extLst>
              <a:ext uri="{FF2B5EF4-FFF2-40B4-BE49-F238E27FC236}">
                <a16:creationId xmlns:a16="http://schemas.microsoft.com/office/drawing/2014/main" id="{7CF7E2AE-9967-4CE0-85B6-7A95B1306719}"/>
              </a:ext>
            </a:extLst>
          </p:cNvPr>
          <p:cNvSpPr>
            <a:spLocks noGrp="1" noChangeArrowheads="1"/>
          </p:cNvSpPr>
          <p:nvPr>
            <p:ph type="title"/>
          </p:nvPr>
        </p:nvSpPr>
        <p:spPr>
          <a:xfrm>
            <a:off x="739775" y="254000"/>
            <a:ext cx="5257800" cy="609600"/>
          </a:xfrm>
        </p:spPr>
        <p:txBody>
          <a:bodyPr/>
          <a:lstStyle/>
          <a:p>
            <a:pPr eaLnBrk="1" hangingPunct="1"/>
            <a:r>
              <a:rPr lang="en-US" altLang="zh-CN">
                <a:solidFill>
                  <a:schemeClr val="accent2"/>
                </a:solidFill>
              </a:rPr>
              <a:t>                 skymap</a:t>
            </a:r>
          </a:p>
        </p:txBody>
      </p:sp>
      <p:pic>
        <p:nvPicPr>
          <p:cNvPr id="38915" name="Picture 4" descr="Image3">
            <a:extLst>
              <a:ext uri="{FF2B5EF4-FFF2-40B4-BE49-F238E27FC236}">
                <a16:creationId xmlns:a16="http://schemas.microsoft.com/office/drawing/2014/main" id="{84AE1811-E982-482A-8AE0-2B5806FA14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66788" y="968375"/>
            <a:ext cx="7091362" cy="5318125"/>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CB5C4CFD-35AC-41E3-891F-82EA2CD75FD2}"/>
              </a:ext>
            </a:extLst>
          </p:cNvPr>
          <p:cNvSpPr>
            <a:spLocks noGrp="1"/>
          </p:cNvSpPr>
          <p:nvPr>
            <p:ph type="dt" sz="quarter" idx="10"/>
          </p:nvPr>
        </p:nvSpPr>
        <p:spPr/>
        <p:txBody>
          <a:bodyPr/>
          <a:lstStyle/>
          <a:p>
            <a:pPr>
              <a:defRPr/>
            </a:pPr>
            <a:r>
              <a:rPr lang="zh-CN" altLang="en-US"/>
              <a:t>普通天文学</a:t>
            </a:r>
            <a:endParaRPr lang="en-US" altLang="zh-CN"/>
          </a:p>
        </p:txBody>
      </p:sp>
      <p:sp>
        <p:nvSpPr>
          <p:cNvPr id="39938" name="Rectangle 2">
            <a:extLst>
              <a:ext uri="{FF2B5EF4-FFF2-40B4-BE49-F238E27FC236}">
                <a16:creationId xmlns:a16="http://schemas.microsoft.com/office/drawing/2014/main" id="{6220753C-7D46-4F0D-8A32-1EE8E5D2244D}"/>
              </a:ext>
            </a:extLst>
          </p:cNvPr>
          <p:cNvSpPr>
            <a:spLocks noGrp="1" noChangeArrowheads="1"/>
          </p:cNvSpPr>
          <p:nvPr>
            <p:ph type="title"/>
          </p:nvPr>
        </p:nvSpPr>
        <p:spPr/>
        <p:txBody>
          <a:bodyPr/>
          <a:lstStyle/>
          <a:p>
            <a:pPr eaLnBrk="1" hangingPunct="1"/>
            <a:r>
              <a:rPr lang="en-US" altLang="zh-CN" sz="3600" b="1">
                <a:solidFill>
                  <a:schemeClr val="accent2"/>
                </a:solidFill>
                <a:latin typeface="MingLiU" panose="02020509000000000000" pitchFamily="49" charset="-120"/>
                <a:ea typeface="MingLiU" panose="02020509000000000000" pitchFamily="49" charset="-120"/>
              </a:rPr>
              <a:t>Worldwide Telescope(WWT</a:t>
            </a:r>
            <a:r>
              <a:rPr lang="zh-CN" altLang="en-US" sz="3600" b="1">
                <a:solidFill>
                  <a:schemeClr val="accent2"/>
                </a:solidFill>
                <a:latin typeface="MingLiU" panose="02020509000000000000" pitchFamily="49" charset="-120"/>
                <a:ea typeface="MingLiU" panose="02020509000000000000" pitchFamily="49" charset="-120"/>
              </a:rPr>
              <a:t>）</a:t>
            </a:r>
          </a:p>
        </p:txBody>
      </p:sp>
      <p:sp>
        <p:nvSpPr>
          <p:cNvPr id="39939" name="Rectangle 3">
            <a:extLst>
              <a:ext uri="{FF2B5EF4-FFF2-40B4-BE49-F238E27FC236}">
                <a16:creationId xmlns:a16="http://schemas.microsoft.com/office/drawing/2014/main" id="{1BF2BFFB-99C3-4278-B083-862C76264223}"/>
              </a:ext>
            </a:extLst>
          </p:cNvPr>
          <p:cNvSpPr>
            <a:spLocks noGrp="1" noChangeArrowheads="1"/>
          </p:cNvSpPr>
          <p:nvPr>
            <p:ph idx="1"/>
          </p:nvPr>
        </p:nvSpPr>
        <p:spPr/>
        <p:txBody>
          <a:bodyPr/>
          <a:lstStyle/>
          <a:p>
            <a:pPr eaLnBrk="1" hangingPunct="1"/>
            <a:r>
              <a:rPr lang="en-US" altLang="zh-CN" b="1">
                <a:solidFill>
                  <a:schemeClr val="accent2"/>
                </a:solidFill>
              </a:rPr>
              <a:t>http://www.worldwidetelescope.org/Home.aspx</a:t>
            </a:r>
            <a:r>
              <a:rPr lang="zh-CN" altLang="en-US" b="1">
                <a:solidFill>
                  <a:schemeClr val="accent2"/>
                </a:solidFill>
              </a:rPr>
              <a:t> </a:t>
            </a:r>
          </a:p>
          <a:p>
            <a:pPr eaLnBrk="1" hangingPunct="1"/>
            <a:r>
              <a:rPr lang="zh-CN" altLang="en-US" sz="2800" b="1">
                <a:solidFill>
                  <a:schemeClr val="accent2"/>
                </a:solidFill>
                <a:latin typeface="楷体_GB2312" pitchFamily="49" charset="-122"/>
                <a:ea typeface="楷体_GB2312" pitchFamily="49" charset="-122"/>
              </a:rPr>
              <a:t>进入微软研究院</a:t>
            </a:r>
            <a:r>
              <a:rPr lang="en-US" altLang="zh-CN" sz="2800" b="1">
                <a:solidFill>
                  <a:schemeClr val="accent2"/>
                </a:solidFill>
                <a:latin typeface="楷体_GB2312" pitchFamily="49" charset="-122"/>
                <a:ea typeface="楷体_GB2312" pitchFamily="49" charset="-122"/>
              </a:rPr>
              <a:t>Worldwide Telescope(WWT)</a:t>
            </a:r>
            <a:r>
              <a:rPr lang="zh-CN" altLang="en-US" sz="2800" b="1">
                <a:solidFill>
                  <a:schemeClr val="accent2"/>
                </a:solidFill>
                <a:latin typeface="楷体_GB2312" pitchFamily="49" charset="-122"/>
                <a:ea typeface="楷体_GB2312" pitchFamily="49" charset="-122"/>
              </a:rPr>
              <a:t>主页。</a:t>
            </a:r>
          </a:p>
          <a:p>
            <a:pPr eaLnBrk="1" hangingPunct="1"/>
            <a:endParaRPr lang="zh-CN" altLang="en-US" sz="2800" b="1">
              <a:solidFill>
                <a:schemeClr val="accent2"/>
              </a:solidFill>
              <a:latin typeface="楷体_GB2312" pitchFamily="49" charset="-122"/>
              <a:ea typeface="楷体_GB2312" pitchFamily="49" charset="-122"/>
            </a:endParaRPr>
          </a:p>
          <a:p>
            <a:pPr eaLnBrk="1" hangingPunct="1"/>
            <a:r>
              <a:rPr lang="zh-CN" altLang="en-US" sz="2800" b="1">
                <a:solidFill>
                  <a:schemeClr val="accent2"/>
                </a:solidFill>
                <a:latin typeface="楷体_GB2312" pitchFamily="49" charset="-122"/>
                <a:ea typeface="楷体_GB2312" pitchFamily="49" charset="-122"/>
              </a:rPr>
              <a:t>页面右端有两个按钮，</a:t>
            </a:r>
            <a:r>
              <a:rPr lang="en-US" altLang="zh-CN" sz="2800" b="1">
                <a:solidFill>
                  <a:schemeClr val="accent2"/>
                </a:solidFill>
                <a:latin typeface="楷体_GB2312" pitchFamily="49" charset="-122"/>
                <a:ea typeface="楷体_GB2312" pitchFamily="49" charset="-122"/>
              </a:rPr>
              <a:t>Install Windows Client</a:t>
            </a:r>
            <a:r>
              <a:rPr lang="zh-CN" altLang="en-US" sz="2800" b="1">
                <a:solidFill>
                  <a:schemeClr val="accent2"/>
                </a:solidFill>
                <a:latin typeface="楷体_GB2312" pitchFamily="49" charset="-122"/>
                <a:ea typeface="楷体_GB2312" pitchFamily="49" charset="-122"/>
              </a:rPr>
              <a:t>按钮和</a:t>
            </a:r>
            <a:r>
              <a:rPr lang="en-US" altLang="zh-CN" sz="2800" b="1">
                <a:solidFill>
                  <a:schemeClr val="accent2"/>
                </a:solidFill>
                <a:latin typeface="楷体_GB2312" pitchFamily="49" charset="-122"/>
                <a:ea typeface="楷体_GB2312" pitchFamily="49" charset="-122"/>
              </a:rPr>
              <a:t>Run Web Client</a:t>
            </a:r>
            <a:r>
              <a:rPr lang="zh-CN" altLang="en-US" sz="2800" b="1">
                <a:solidFill>
                  <a:schemeClr val="accent2"/>
                </a:solidFill>
                <a:latin typeface="楷体_GB2312" pitchFamily="49" charset="-122"/>
                <a:ea typeface="楷体_GB2312" pitchFamily="49" charset="-122"/>
              </a:rPr>
              <a:t>按钮</a:t>
            </a:r>
            <a:r>
              <a:rPr lang="en-US" altLang="zh-CN" sz="2800" b="1">
                <a:solidFill>
                  <a:schemeClr val="accent2"/>
                </a:solidFill>
                <a:latin typeface="楷体_GB2312" pitchFamily="49" charset="-122"/>
                <a:ea typeface="楷体_GB2312" pitchFamily="49" charset="-122"/>
              </a:rPr>
              <a:t>,</a:t>
            </a:r>
            <a:r>
              <a:rPr lang="zh-CN" altLang="en-US" sz="2800" b="1">
                <a:solidFill>
                  <a:schemeClr val="accent2"/>
                </a:solidFill>
                <a:latin typeface="楷体_GB2312" pitchFamily="49" charset="-122"/>
                <a:ea typeface="楷体_GB2312" pitchFamily="49" charset="-122"/>
              </a:rPr>
              <a:t>分别为客户端下载和网络运行</a:t>
            </a:r>
            <a:r>
              <a:rPr lang="en-US" altLang="zh-CN" sz="2800" b="1">
                <a:solidFill>
                  <a:schemeClr val="accent2"/>
                </a:solidFill>
                <a:latin typeface="楷体_GB2312" pitchFamily="49" charset="-122"/>
                <a:ea typeface="楷体_GB2312" pitchFamily="49" charset="-122"/>
              </a:rPr>
              <a:t>WWT</a:t>
            </a:r>
            <a:r>
              <a:rPr lang="zh-CN" altLang="en-US" sz="2800" b="1">
                <a:solidFill>
                  <a:schemeClr val="accent2"/>
                </a:solidFill>
                <a:latin typeface="楷体_GB2312" pitchFamily="49" charset="-122"/>
                <a:ea typeface="楷体_GB2312" pitchFamily="49"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a:extLst>
              <a:ext uri="{FF2B5EF4-FFF2-40B4-BE49-F238E27FC236}">
                <a16:creationId xmlns:a16="http://schemas.microsoft.com/office/drawing/2014/main" id="{26DBE28B-9F87-40FA-9A77-DA4D580988C1}"/>
              </a:ext>
            </a:extLst>
          </p:cNvPr>
          <p:cNvSpPr>
            <a:spLocks noGrp="1" noChangeArrowheads="1"/>
          </p:cNvSpPr>
          <p:nvPr>
            <p:ph type="title"/>
          </p:nvPr>
        </p:nvSpPr>
        <p:spPr/>
        <p:txBody>
          <a:bodyPr/>
          <a:lstStyle/>
          <a:p>
            <a:r>
              <a:rPr lang="en-US" altLang="zh-CN"/>
              <a:t>wwt</a:t>
            </a:r>
            <a:r>
              <a:rPr lang="zh-CN" altLang="en-US" sz="3600"/>
              <a:t>界面</a:t>
            </a:r>
          </a:p>
        </p:txBody>
      </p:sp>
      <p:pic>
        <p:nvPicPr>
          <p:cNvPr id="40962" name="内容占位符 5">
            <a:extLst>
              <a:ext uri="{FF2B5EF4-FFF2-40B4-BE49-F238E27FC236}">
                <a16:creationId xmlns:a16="http://schemas.microsoft.com/office/drawing/2014/main" id="{B9A97168-79C9-4B4E-87F7-D48F50A484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2475" y="1600200"/>
            <a:ext cx="7637463" cy="4525963"/>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内容占位符 2">
            <a:extLst>
              <a:ext uri="{FF2B5EF4-FFF2-40B4-BE49-F238E27FC236}">
                <a16:creationId xmlns:a16="http://schemas.microsoft.com/office/drawing/2014/main" id="{30F0F510-1FE3-4AFF-A19D-CB0646A0D9FE}"/>
              </a:ext>
            </a:extLst>
          </p:cNvPr>
          <p:cNvSpPr>
            <a:spLocks noGrp="1" noChangeArrowheads="1"/>
          </p:cNvSpPr>
          <p:nvPr>
            <p:ph idx="1"/>
          </p:nvPr>
        </p:nvSpPr>
        <p:spPr>
          <a:xfrm>
            <a:off x="449263" y="1592263"/>
            <a:ext cx="8229600" cy="4525962"/>
          </a:xfrm>
        </p:spPr>
        <p:txBody>
          <a:bodyPr/>
          <a:lstStyle/>
          <a:p>
            <a:pPr marL="0" indent="0">
              <a:buFontTx/>
              <a:buNone/>
            </a:pPr>
            <a:r>
              <a:rPr lang="zh-CN" altLang="en-US" b="1"/>
              <a:t>星空体验</a:t>
            </a:r>
            <a:r>
              <a:rPr lang="zh-CN" altLang="en-US"/>
              <a:t>：认识秋季星空</a:t>
            </a:r>
          </a:p>
          <a:p>
            <a:pPr marL="0" indent="0">
              <a:buFontTx/>
              <a:buNone/>
            </a:pPr>
            <a:r>
              <a:rPr lang="zh-CN" altLang="en-US"/>
              <a:t>利用</a:t>
            </a:r>
            <a:r>
              <a:rPr lang="zh-CN" altLang="en-US">
                <a:sym typeface="Arial" panose="020B0604020202020204" pitchFamily="34" charset="0"/>
              </a:rPr>
              <a:t>天球仪、</a:t>
            </a:r>
            <a:r>
              <a:rPr lang="zh-CN" altLang="en-US"/>
              <a:t>活动星图或星图软件认识长春地区秋季星空主要星座和亮星。</a:t>
            </a:r>
          </a:p>
          <a:p>
            <a:pPr marL="0" indent="0">
              <a:buFontTx/>
              <a:buNone/>
            </a:pP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22E64A8F-E701-403C-8D0D-DA2CB9093D5B}"/>
              </a:ext>
            </a:extLst>
          </p:cNvPr>
          <p:cNvSpPr>
            <a:spLocks noGrp="1"/>
          </p:cNvSpPr>
          <p:nvPr>
            <p:ph type="dt" sz="quarter" idx="10"/>
          </p:nvPr>
        </p:nvSpPr>
        <p:spPr/>
        <p:txBody>
          <a:bodyPr/>
          <a:lstStyle/>
          <a:p>
            <a:pPr>
              <a:defRPr/>
            </a:pPr>
            <a:r>
              <a:rPr lang="zh-CN" altLang="en-US"/>
              <a:t>普通天文学</a:t>
            </a:r>
            <a:endParaRPr lang="en-US" altLang="zh-CN"/>
          </a:p>
        </p:txBody>
      </p:sp>
      <p:sp>
        <p:nvSpPr>
          <p:cNvPr id="7170" name="Rectangle 2">
            <a:extLst>
              <a:ext uri="{FF2B5EF4-FFF2-40B4-BE49-F238E27FC236}">
                <a16:creationId xmlns:a16="http://schemas.microsoft.com/office/drawing/2014/main" id="{2695BB1F-B9C0-455F-ABB5-3A8D30DB8319}"/>
              </a:ext>
            </a:extLst>
          </p:cNvPr>
          <p:cNvSpPr>
            <a:spLocks noGrp="1" noChangeArrowheads="1"/>
          </p:cNvSpPr>
          <p:nvPr>
            <p:ph type="title"/>
          </p:nvPr>
        </p:nvSpPr>
        <p:spPr>
          <a:xfrm>
            <a:off x="412750" y="776288"/>
            <a:ext cx="2387600" cy="2286000"/>
          </a:xfrm>
        </p:spPr>
        <p:txBody>
          <a:bodyPr/>
          <a:lstStyle/>
          <a:p>
            <a:pPr algn="l" eaLnBrk="1" hangingPunct="1">
              <a:lnSpc>
                <a:spcPct val="120000"/>
              </a:lnSpc>
            </a:pPr>
            <a:r>
              <a:rPr lang="zh-CN" altLang="en-US" sz="2800" b="1">
                <a:solidFill>
                  <a:schemeClr val="accent2"/>
                </a:solidFill>
                <a:latin typeface="楷体_GB2312" pitchFamily="49" charset="-122"/>
                <a:ea typeface="楷体_GB2312" pitchFamily="49" charset="-122"/>
              </a:rPr>
              <a:t>冬夜最容易看见的猎户星座</a:t>
            </a:r>
            <a:r>
              <a:rPr lang="en-US" altLang="zh-CN" sz="2800" b="1">
                <a:solidFill>
                  <a:schemeClr val="accent2"/>
                </a:solidFill>
                <a:latin typeface="楷体_GB2312" pitchFamily="49" charset="-122"/>
                <a:ea typeface="楷体_GB2312" pitchFamily="49" charset="-122"/>
              </a:rPr>
              <a:t>(Orion)</a:t>
            </a:r>
            <a:endParaRPr lang="en-US" altLang="zh-CN" sz="2800">
              <a:solidFill>
                <a:schemeClr val="accent2"/>
              </a:solidFill>
              <a:latin typeface="楷体_GB2312" pitchFamily="49" charset="-122"/>
              <a:ea typeface="楷体_GB2312" pitchFamily="49" charset="-122"/>
            </a:endParaRPr>
          </a:p>
        </p:txBody>
      </p:sp>
      <p:sp>
        <p:nvSpPr>
          <p:cNvPr id="7171" name="Rectangle 3">
            <a:extLst>
              <a:ext uri="{FF2B5EF4-FFF2-40B4-BE49-F238E27FC236}">
                <a16:creationId xmlns:a16="http://schemas.microsoft.com/office/drawing/2014/main" id="{2346ADE9-919E-41AD-ACD3-3B2FD4BF6323}"/>
              </a:ext>
            </a:extLst>
          </p:cNvPr>
          <p:cNvSpPr>
            <a:spLocks noGrp="1" noChangeArrowheads="1"/>
          </p:cNvSpPr>
          <p:nvPr>
            <p:ph idx="1"/>
          </p:nvPr>
        </p:nvSpPr>
        <p:spPr>
          <a:xfrm>
            <a:off x="0" y="3008313"/>
            <a:ext cx="2895600" cy="3600450"/>
          </a:xfrm>
        </p:spPr>
        <p:txBody>
          <a:bodyPr/>
          <a:lstStyle/>
          <a:p>
            <a:pPr eaLnBrk="1" hangingPunct="1">
              <a:lnSpc>
                <a:spcPct val="120000"/>
              </a:lnSpc>
              <a:buFontTx/>
              <a:buNone/>
            </a:pPr>
            <a:r>
              <a:rPr lang="zh-CN" altLang="en-US" b="1">
                <a:latin typeface="楷体_GB2312" pitchFamily="49" charset="-122"/>
                <a:ea typeface="楷体_GB2312" pitchFamily="49" charset="-122"/>
              </a:rPr>
              <a:t>  </a:t>
            </a:r>
            <a:r>
              <a:rPr lang="zh-CN" altLang="en-US" sz="2800" b="1">
                <a:solidFill>
                  <a:schemeClr val="accent2"/>
                </a:solidFill>
                <a:latin typeface="楷体_GB2312" pitchFamily="49" charset="-122"/>
                <a:ea typeface="楷体_GB2312" pitchFamily="49" charset="-122"/>
              </a:rPr>
              <a:t>同一星座的星在空间不是紧靠在一起的，大多数无任何物理联系</a:t>
            </a:r>
          </a:p>
        </p:txBody>
      </p:sp>
      <p:pic>
        <p:nvPicPr>
          <p:cNvPr id="7172" name="Picture 4" descr="AACHCIN0">
            <a:extLst>
              <a:ext uri="{FF2B5EF4-FFF2-40B4-BE49-F238E27FC236}">
                <a16:creationId xmlns:a16="http://schemas.microsoft.com/office/drawing/2014/main" id="{5EE3939E-6424-4F65-A53C-107AA92AD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363" y="273050"/>
            <a:ext cx="6116637" cy="657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99B6F5B-23CF-4CA9-9818-F91CE59E5158}"/>
              </a:ext>
            </a:extLst>
          </p:cNvPr>
          <p:cNvSpPr>
            <a:spLocks noGrp="1"/>
          </p:cNvSpPr>
          <p:nvPr>
            <p:ph type="dt" sz="quarter" idx="10"/>
          </p:nvPr>
        </p:nvSpPr>
        <p:spPr/>
        <p:txBody>
          <a:bodyPr/>
          <a:lstStyle/>
          <a:p>
            <a:pPr>
              <a:defRPr/>
            </a:pPr>
            <a:r>
              <a:rPr lang="zh-CN" altLang="en-US"/>
              <a:t>普通天文学</a:t>
            </a:r>
            <a:endParaRPr lang="en-US" altLang="zh-CN"/>
          </a:p>
        </p:txBody>
      </p:sp>
      <p:sp>
        <p:nvSpPr>
          <p:cNvPr id="8194" name="Rectangle 2">
            <a:extLst>
              <a:ext uri="{FF2B5EF4-FFF2-40B4-BE49-F238E27FC236}">
                <a16:creationId xmlns:a16="http://schemas.microsoft.com/office/drawing/2014/main" id="{682D2BB9-877A-4E95-9F62-5F05A3E9AF36}"/>
              </a:ext>
            </a:extLst>
          </p:cNvPr>
          <p:cNvSpPr>
            <a:spLocks noGrp="1" noChangeArrowheads="1"/>
          </p:cNvSpPr>
          <p:nvPr>
            <p:ph type="title"/>
          </p:nvPr>
        </p:nvSpPr>
        <p:spPr>
          <a:xfrm>
            <a:off x="539750" y="692150"/>
            <a:ext cx="971550" cy="4883150"/>
          </a:xfrm>
        </p:spPr>
        <p:txBody>
          <a:bodyPr/>
          <a:lstStyle/>
          <a:p>
            <a:pPr eaLnBrk="1" hangingPunct="1"/>
            <a:r>
              <a:rPr lang="zh-CN" altLang="en-US" sz="3600" b="1">
                <a:solidFill>
                  <a:schemeClr val="accent2"/>
                </a:solidFill>
                <a:ea typeface="楷体_GB2312" pitchFamily="49" charset="-122"/>
              </a:rPr>
              <a:t>猎户座</a:t>
            </a:r>
            <a:br>
              <a:rPr lang="zh-CN" altLang="en-US" sz="3600" b="1">
                <a:solidFill>
                  <a:schemeClr val="accent2"/>
                </a:solidFill>
                <a:ea typeface="楷体_GB2312" pitchFamily="49" charset="-122"/>
              </a:rPr>
            </a:br>
            <a:br>
              <a:rPr lang="zh-CN" altLang="en-US" sz="3600" b="1">
                <a:solidFill>
                  <a:schemeClr val="accent2"/>
                </a:solidFill>
                <a:ea typeface="楷体_GB2312" pitchFamily="49" charset="-122"/>
              </a:rPr>
            </a:br>
            <a:r>
              <a:rPr lang="zh-CN" altLang="en-US" sz="3600" b="1">
                <a:solidFill>
                  <a:schemeClr val="accent2"/>
                </a:solidFill>
                <a:ea typeface="楷体_GB2312" pitchFamily="49" charset="-122"/>
              </a:rPr>
              <a:t>金牛座</a:t>
            </a:r>
          </a:p>
        </p:txBody>
      </p:sp>
      <p:pic>
        <p:nvPicPr>
          <p:cNvPr id="8195" name="Picture 3" descr="004">
            <a:extLst>
              <a:ext uri="{FF2B5EF4-FFF2-40B4-BE49-F238E27FC236}">
                <a16:creationId xmlns:a16="http://schemas.microsoft.com/office/drawing/2014/main" id="{813BDEDB-F477-438E-8315-6E05373D2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48" t="20016" r="7835" b="13768"/>
          <a:stretch>
            <a:fillRect/>
          </a:stretch>
        </p:blipFill>
        <p:spPr bwMode="auto">
          <a:xfrm>
            <a:off x="2284413" y="341313"/>
            <a:ext cx="6657975" cy="627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D419A79D-9E4C-408D-BDF8-A44FEB4E2E3C}"/>
              </a:ext>
            </a:extLst>
          </p:cNvPr>
          <p:cNvSpPr>
            <a:spLocks noGrp="1"/>
          </p:cNvSpPr>
          <p:nvPr>
            <p:ph type="dt" sz="quarter" idx="10"/>
          </p:nvPr>
        </p:nvSpPr>
        <p:spPr/>
        <p:txBody>
          <a:bodyPr/>
          <a:lstStyle/>
          <a:p>
            <a:pPr>
              <a:defRPr/>
            </a:pPr>
            <a:r>
              <a:rPr lang="zh-CN" altLang="en-US"/>
              <a:t>普通天文学</a:t>
            </a:r>
            <a:endParaRPr lang="en-US" altLang="zh-CN"/>
          </a:p>
        </p:txBody>
      </p:sp>
      <p:sp>
        <p:nvSpPr>
          <p:cNvPr id="9218" name="Rectangle 2">
            <a:extLst>
              <a:ext uri="{FF2B5EF4-FFF2-40B4-BE49-F238E27FC236}">
                <a16:creationId xmlns:a16="http://schemas.microsoft.com/office/drawing/2014/main" id="{79126AA8-D51E-42A5-8FF1-B57546BBC006}"/>
              </a:ext>
            </a:extLst>
          </p:cNvPr>
          <p:cNvSpPr>
            <a:spLocks noGrp="1" noChangeArrowheads="1"/>
          </p:cNvSpPr>
          <p:nvPr>
            <p:ph type="title"/>
          </p:nvPr>
        </p:nvSpPr>
        <p:spPr>
          <a:xfrm>
            <a:off x="544513" y="939800"/>
            <a:ext cx="7848600" cy="609600"/>
          </a:xfrm>
        </p:spPr>
        <p:txBody>
          <a:bodyPr/>
          <a:lstStyle/>
          <a:p>
            <a:pPr eaLnBrk="1" hangingPunct="1"/>
            <a:r>
              <a:rPr lang="zh-CN" altLang="en-US" sz="3200" b="1">
                <a:solidFill>
                  <a:schemeClr val="accent2"/>
                </a:solidFill>
                <a:latin typeface="楷体_GB2312" pitchFamily="49" charset="-122"/>
                <a:ea typeface="楷体_GB2312" pitchFamily="49" charset="-122"/>
              </a:rPr>
              <a:t>一、国际通行的星空区划</a:t>
            </a:r>
            <a:r>
              <a:rPr lang="en-US" altLang="zh-CN" sz="3200" b="1">
                <a:solidFill>
                  <a:schemeClr val="accent2"/>
                </a:solidFill>
                <a:ea typeface="楷体_GB2312" pitchFamily="49" charset="-122"/>
              </a:rPr>
              <a:t>——</a:t>
            </a:r>
            <a:r>
              <a:rPr lang="en-US" altLang="zh-CN" sz="3200" b="1">
                <a:solidFill>
                  <a:schemeClr val="accent2"/>
                </a:solidFill>
                <a:latin typeface="楷体_GB2312" pitchFamily="49" charset="-122"/>
                <a:ea typeface="楷体_GB2312" pitchFamily="49" charset="-122"/>
              </a:rPr>
              <a:t> 88</a:t>
            </a:r>
            <a:r>
              <a:rPr lang="zh-CN" altLang="en-US" sz="3200" b="1">
                <a:solidFill>
                  <a:schemeClr val="accent2"/>
                </a:solidFill>
                <a:latin typeface="楷体_GB2312" pitchFamily="49" charset="-122"/>
                <a:ea typeface="楷体_GB2312" pitchFamily="49" charset="-122"/>
              </a:rPr>
              <a:t>个星座</a:t>
            </a:r>
          </a:p>
        </p:txBody>
      </p:sp>
      <p:sp>
        <p:nvSpPr>
          <p:cNvPr id="9219" name="Rectangle 3">
            <a:extLst>
              <a:ext uri="{FF2B5EF4-FFF2-40B4-BE49-F238E27FC236}">
                <a16:creationId xmlns:a16="http://schemas.microsoft.com/office/drawing/2014/main" id="{5A6D6DC9-9EAC-4E9C-84D5-869C6EC088C2}"/>
              </a:ext>
            </a:extLst>
          </p:cNvPr>
          <p:cNvSpPr>
            <a:spLocks noGrp="1" noChangeArrowheads="1"/>
          </p:cNvSpPr>
          <p:nvPr>
            <p:ph idx="1"/>
          </p:nvPr>
        </p:nvSpPr>
        <p:spPr>
          <a:xfrm>
            <a:off x="444500" y="2413000"/>
            <a:ext cx="8229600" cy="3416300"/>
          </a:xfrm>
        </p:spPr>
        <p:txBody>
          <a:bodyPr/>
          <a:lstStyle/>
          <a:p>
            <a:pPr eaLnBrk="1" hangingPunct="1">
              <a:lnSpc>
                <a:spcPct val="90000"/>
              </a:lnSpc>
              <a:buFontTx/>
              <a:buNone/>
            </a:pPr>
            <a:r>
              <a:rPr lang="en-US" altLang="zh-CN" sz="2800" b="1">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88</a:t>
            </a:r>
            <a:r>
              <a:rPr lang="zh-CN" altLang="en-US" sz="2800" b="1">
                <a:solidFill>
                  <a:schemeClr val="accent2"/>
                </a:solidFill>
                <a:latin typeface="楷体_GB2312" pitchFamily="49" charset="-122"/>
                <a:ea typeface="楷体_GB2312" pitchFamily="49" charset="-122"/>
              </a:rPr>
              <a:t>个星座的确定：</a:t>
            </a:r>
          </a:p>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a:t>
            </a:r>
            <a:r>
              <a:rPr lang="en-US" altLang="zh-CN" sz="2800" b="1">
                <a:solidFill>
                  <a:schemeClr val="accent2"/>
                </a:solidFill>
                <a:latin typeface="楷体_GB2312" pitchFamily="49" charset="-122"/>
                <a:ea typeface="楷体_GB2312" pitchFamily="49" charset="-122"/>
              </a:rPr>
              <a:t>1928</a:t>
            </a:r>
            <a:r>
              <a:rPr lang="zh-CN" altLang="en-US" sz="2800" b="1">
                <a:solidFill>
                  <a:schemeClr val="accent2"/>
                </a:solidFill>
                <a:latin typeface="楷体_GB2312" pitchFamily="49" charset="-122"/>
                <a:ea typeface="楷体_GB2312" pitchFamily="49" charset="-122"/>
              </a:rPr>
              <a:t>年，国际天文联合会正式公布了</a:t>
            </a:r>
            <a:r>
              <a:rPr lang="en-US" altLang="zh-CN" sz="2800" b="1">
                <a:solidFill>
                  <a:schemeClr val="accent2"/>
                </a:solidFill>
                <a:latin typeface="楷体_GB2312" pitchFamily="49" charset="-122"/>
                <a:ea typeface="楷体_GB2312" pitchFamily="49" charset="-122"/>
              </a:rPr>
              <a:t>88</a:t>
            </a:r>
            <a:r>
              <a:rPr lang="zh-CN" altLang="en-US" sz="2800" b="1">
                <a:solidFill>
                  <a:schemeClr val="accent2"/>
                </a:solidFill>
                <a:latin typeface="楷体_GB2312" pitchFamily="49" charset="-122"/>
                <a:ea typeface="楷体_GB2312" pitchFamily="49" charset="-122"/>
              </a:rPr>
              <a:t>个星座，并规定以</a:t>
            </a:r>
            <a:r>
              <a:rPr lang="en-US" altLang="zh-CN" sz="2800" b="1">
                <a:solidFill>
                  <a:schemeClr val="accent2"/>
                </a:solidFill>
                <a:latin typeface="楷体_GB2312" pitchFamily="49" charset="-122"/>
                <a:ea typeface="楷体_GB2312" pitchFamily="49" charset="-122"/>
              </a:rPr>
              <a:t>1875</a:t>
            </a:r>
            <a:r>
              <a:rPr lang="zh-CN" altLang="en-US" sz="2800" b="1">
                <a:solidFill>
                  <a:schemeClr val="accent2"/>
                </a:solidFill>
                <a:latin typeface="楷体_GB2312" pitchFamily="49" charset="-122"/>
                <a:ea typeface="楷体_GB2312" pitchFamily="49" charset="-122"/>
              </a:rPr>
              <a:t>年的春分点和赤道为基准的赤经线和赤纬线作为划分星座范围的界限。（其中北天</a:t>
            </a:r>
            <a:r>
              <a:rPr lang="en-US" altLang="zh-CN" sz="2800" b="1">
                <a:solidFill>
                  <a:schemeClr val="accent2"/>
                </a:solidFill>
                <a:latin typeface="楷体_GB2312" pitchFamily="49" charset="-122"/>
                <a:ea typeface="楷体_GB2312" pitchFamily="49" charset="-122"/>
              </a:rPr>
              <a:t>29</a:t>
            </a:r>
            <a:r>
              <a:rPr lang="zh-CN" altLang="en-US" sz="2800" b="1">
                <a:solidFill>
                  <a:schemeClr val="accent2"/>
                </a:solidFill>
                <a:latin typeface="楷体_GB2312" pitchFamily="49" charset="-122"/>
                <a:ea typeface="楷体_GB2312" pitchFamily="49" charset="-122"/>
              </a:rPr>
              <a:t>个，黄道</a:t>
            </a:r>
            <a:r>
              <a:rPr lang="en-US" altLang="zh-CN" sz="2800" b="1">
                <a:solidFill>
                  <a:schemeClr val="accent2"/>
                </a:solidFill>
                <a:latin typeface="楷体_GB2312" pitchFamily="49" charset="-122"/>
                <a:ea typeface="楷体_GB2312" pitchFamily="49" charset="-122"/>
              </a:rPr>
              <a:t>12</a:t>
            </a:r>
            <a:r>
              <a:rPr lang="zh-CN" altLang="en-US" sz="2800" b="1">
                <a:solidFill>
                  <a:schemeClr val="accent2"/>
                </a:solidFill>
                <a:latin typeface="楷体_GB2312" pitchFamily="49" charset="-122"/>
                <a:ea typeface="楷体_GB2312" pitchFamily="49" charset="-122"/>
              </a:rPr>
              <a:t>个，南天</a:t>
            </a:r>
            <a:r>
              <a:rPr lang="en-US" altLang="zh-CN" sz="2800" b="1">
                <a:solidFill>
                  <a:schemeClr val="accent2"/>
                </a:solidFill>
                <a:latin typeface="楷体_GB2312" pitchFamily="49" charset="-122"/>
                <a:ea typeface="楷体_GB2312" pitchFamily="49" charset="-122"/>
              </a:rPr>
              <a:t>47</a:t>
            </a:r>
            <a:r>
              <a:rPr lang="zh-CN" altLang="en-US" sz="2800" b="1">
                <a:solidFill>
                  <a:schemeClr val="accent2"/>
                </a:solidFill>
                <a:latin typeface="楷体_GB2312" pitchFamily="49" charset="-122"/>
                <a:ea typeface="楷体_GB2312" pitchFamily="49" charset="-122"/>
              </a:rPr>
              <a:t>个。）</a:t>
            </a:r>
          </a:p>
          <a:p>
            <a:pPr eaLnBrk="1" hangingPunct="1">
              <a:lnSpc>
                <a:spcPct val="90000"/>
              </a:lnSpc>
              <a:buFontTx/>
              <a:buNone/>
            </a:pPr>
            <a:r>
              <a:rPr lang="zh-CN" altLang="en-US" sz="2800" b="1">
                <a:solidFill>
                  <a:schemeClr val="accent2"/>
                </a:solidFill>
                <a:latin typeface="楷体_GB2312" pitchFamily="49" charset="-122"/>
                <a:ea typeface="楷体_GB2312" pitchFamily="49" charset="-122"/>
              </a:rPr>
              <a:t>  星座大小相差悬殊，所含星数也各不相同，同一星座的星无任何物理联系。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a:extLst>
              <a:ext uri="{FF2B5EF4-FFF2-40B4-BE49-F238E27FC236}">
                <a16:creationId xmlns:a16="http://schemas.microsoft.com/office/drawing/2014/main" id="{76090E79-A555-4C2C-B5FE-A19E9AA37B73}"/>
              </a:ext>
            </a:extLst>
          </p:cNvPr>
          <p:cNvSpPr>
            <a:spLocks noGrp="1"/>
          </p:cNvSpPr>
          <p:nvPr>
            <p:ph type="dt" sz="quarter" idx="10"/>
          </p:nvPr>
        </p:nvSpPr>
        <p:spPr/>
        <p:txBody>
          <a:bodyPr/>
          <a:lstStyle/>
          <a:p>
            <a:pPr>
              <a:defRPr/>
            </a:pPr>
            <a:r>
              <a:rPr lang="zh-CN" altLang="en-US"/>
              <a:t>普通天文学</a:t>
            </a:r>
            <a:endParaRPr lang="en-US" altLang="zh-CN"/>
          </a:p>
        </p:txBody>
      </p:sp>
      <p:pic>
        <p:nvPicPr>
          <p:cNvPr id="10242" name="Picture 2">
            <a:extLst>
              <a:ext uri="{FF2B5EF4-FFF2-40B4-BE49-F238E27FC236}">
                <a16:creationId xmlns:a16="http://schemas.microsoft.com/office/drawing/2014/main" id="{A9D72312-42FF-490C-AB81-6238B6551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a:extLst>
              <a:ext uri="{FF2B5EF4-FFF2-40B4-BE49-F238E27FC236}">
                <a16:creationId xmlns:a16="http://schemas.microsoft.com/office/drawing/2014/main" id="{3EA421A1-CE4A-4D52-9228-8C140CBE6BEC}"/>
              </a:ext>
            </a:extLst>
          </p:cNvPr>
          <p:cNvSpPr>
            <a:spLocks noGrp="1"/>
          </p:cNvSpPr>
          <p:nvPr>
            <p:ph type="dt" sz="quarter" idx="10"/>
          </p:nvPr>
        </p:nvSpPr>
        <p:spPr/>
        <p:txBody>
          <a:bodyPr/>
          <a:lstStyle/>
          <a:p>
            <a:pPr>
              <a:defRPr/>
            </a:pPr>
            <a:r>
              <a:rPr lang="zh-CN" altLang="en-US"/>
              <a:t>普通天文学</a:t>
            </a:r>
            <a:endParaRPr lang="en-US" altLang="zh-CN"/>
          </a:p>
        </p:txBody>
      </p:sp>
      <p:pic>
        <p:nvPicPr>
          <p:cNvPr id="11266" name="Picture 2">
            <a:extLst>
              <a:ext uri="{FF2B5EF4-FFF2-40B4-BE49-F238E27FC236}">
                <a16:creationId xmlns:a16="http://schemas.microsoft.com/office/drawing/2014/main" id="{D80B50BA-7042-47BE-A407-A2F6EC1E7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3"/>
            <a:ext cx="9144000" cy="673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a:extLst>
              <a:ext uri="{FF2B5EF4-FFF2-40B4-BE49-F238E27FC236}">
                <a16:creationId xmlns:a16="http://schemas.microsoft.com/office/drawing/2014/main" id="{FAEA0BB0-7210-4C08-9B5F-C814EA70291C}"/>
              </a:ext>
            </a:extLst>
          </p:cNvPr>
          <p:cNvSpPr txBox="1">
            <a:spLocks noChangeArrowheads="1"/>
          </p:cNvSpPr>
          <p:nvPr/>
        </p:nvSpPr>
        <p:spPr bwMode="auto">
          <a:xfrm>
            <a:off x="2679700" y="30749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b="0">
                <a:latin typeface="Tahoma" panose="020B0604030504040204" pitchFamily="34" charset="0"/>
                <a:ea typeface="宋体" panose="02010600030101010101" pitchFamily="2" charset="-122"/>
              </a:rPr>
              <a:t>春</a:t>
            </a:r>
          </a:p>
        </p:txBody>
      </p:sp>
      <p:sp>
        <p:nvSpPr>
          <p:cNvPr id="11268" name="Text Box 4">
            <a:extLst>
              <a:ext uri="{FF2B5EF4-FFF2-40B4-BE49-F238E27FC236}">
                <a16:creationId xmlns:a16="http://schemas.microsoft.com/office/drawing/2014/main" id="{B35DFB7E-A856-49D3-888D-ED086BD0A0C1}"/>
              </a:ext>
            </a:extLst>
          </p:cNvPr>
          <p:cNvSpPr txBox="1">
            <a:spLocks noChangeArrowheads="1"/>
          </p:cNvSpPr>
          <p:nvPr/>
        </p:nvSpPr>
        <p:spPr bwMode="auto">
          <a:xfrm>
            <a:off x="5940425" y="3213100"/>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chemeClr val="bg2"/>
                </a:solidFill>
                <a:latin typeface="Tahoma" panose="020B0604030504040204" pitchFamily="34" charset="0"/>
                <a:ea typeface="宋体" panose="02010600030101010101" pitchFamily="2" charset="-122"/>
              </a:rPr>
              <a:t>春</a:t>
            </a:r>
            <a:r>
              <a:rPr lang="en-US" altLang="zh-CN" sz="1800">
                <a:solidFill>
                  <a:schemeClr val="bg2"/>
                </a:solidFill>
                <a:latin typeface="Tahoma" panose="020B0604030504040204" pitchFamily="34" charset="0"/>
                <a:ea typeface="宋体" panose="02010600030101010101" pitchFamily="2" charset="-122"/>
              </a:rPr>
              <a:t>(4</a:t>
            </a:r>
            <a:r>
              <a:rPr lang="zh-CN" altLang="en-US" sz="1800">
                <a:solidFill>
                  <a:schemeClr val="bg2"/>
                </a:solidFill>
                <a:latin typeface="Tahoma" panose="020B0604030504040204" pitchFamily="34" charset="0"/>
                <a:ea typeface="宋体" panose="02010600030101010101" pitchFamily="2" charset="-122"/>
              </a:rPr>
              <a:t>月</a:t>
            </a:r>
            <a:r>
              <a:rPr lang="en-US" altLang="zh-CN" sz="1800">
                <a:solidFill>
                  <a:schemeClr val="bg2"/>
                </a:solidFill>
                <a:latin typeface="Tahoma" panose="020B0604030504040204" pitchFamily="34" charset="0"/>
                <a:ea typeface="宋体" panose="02010600030101010101" pitchFamily="2" charset="-122"/>
              </a:rPr>
              <a:t>)</a:t>
            </a:r>
          </a:p>
        </p:txBody>
      </p:sp>
      <p:sp>
        <p:nvSpPr>
          <p:cNvPr id="11269" name="Text Box 5">
            <a:extLst>
              <a:ext uri="{FF2B5EF4-FFF2-40B4-BE49-F238E27FC236}">
                <a16:creationId xmlns:a16="http://schemas.microsoft.com/office/drawing/2014/main" id="{C15A410F-213E-403D-9519-74FD7AFFBB11}"/>
              </a:ext>
            </a:extLst>
          </p:cNvPr>
          <p:cNvSpPr txBox="1">
            <a:spLocks noChangeArrowheads="1"/>
          </p:cNvSpPr>
          <p:nvPr/>
        </p:nvSpPr>
        <p:spPr bwMode="auto">
          <a:xfrm>
            <a:off x="5003800" y="3933825"/>
            <a:ext cx="414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chemeClr val="bg2"/>
                </a:solidFill>
                <a:latin typeface="Tahoma" panose="020B0604030504040204" pitchFamily="34" charset="0"/>
                <a:ea typeface="宋体" panose="02010600030101010101" pitchFamily="2" charset="-122"/>
              </a:rPr>
              <a:t>冬</a:t>
            </a:r>
          </a:p>
        </p:txBody>
      </p:sp>
      <p:sp>
        <p:nvSpPr>
          <p:cNvPr id="11270" name="Text Box 6">
            <a:extLst>
              <a:ext uri="{FF2B5EF4-FFF2-40B4-BE49-F238E27FC236}">
                <a16:creationId xmlns:a16="http://schemas.microsoft.com/office/drawing/2014/main" id="{308C7D22-B2B4-4C56-8AF5-2095A7D29F2A}"/>
              </a:ext>
            </a:extLst>
          </p:cNvPr>
          <p:cNvSpPr txBox="1">
            <a:spLocks noChangeArrowheads="1"/>
          </p:cNvSpPr>
          <p:nvPr/>
        </p:nvSpPr>
        <p:spPr bwMode="auto">
          <a:xfrm>
            <a:off x="5003800" y="2420938"/>
            <a:ext cx="414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chemeClr val="bg2"/>
                </a:solidFill>
                <a:latin typeface="Tahoma" panose="020B0604030504040204" pitchFamily="34" charset="0"/>
                <a:ea typeface="宋体" panose="02010600030101010101" pitchFamily="2" charset="-122"/>
              </a:rPr>
              <a:t>夏</a:t>
            </a:r>
          </a:p>
        </p:txBody>
      </p:sp>
      <p:sp>
        <p:nvSpPr>
          <p:cNvPr id="11271" name="Text Box 7">
            <a:extLst>
              <a:ext uri="{FF2B5EF4-FFF2-40B4-BE49-F238E27FC236}">
                <a16:creationId xmlns:a16="http://schemas.microsoft.com/office/drawing/2014/main" id="{244EACB1-6F50-4149-8925-C5A712B3BC7D}"/>
              </a:ext>
            </a:extLst>
          </p:cNvPr>
          <p:cNvSpPr txBox="1">
            <a:spLocks noChangeArrowheads="1"/>
          </p:cNvSpPr>
          <p:nvPr/>
        </p:nvSpPr>
        <p:spPr bwMode="auto">
          <a:xfrm>
            <a:off x="2700338" y="3141663"/>
            <a:ext cx="41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chemeClr val="bg2"/>
                </a:solidFill>
                <a:latin typeface="Tahoma" panose="020B0604030504040204" pitchFamily="34" charset="0"/>
                <a:ea typeface="宋体" panose="02010600030101010101" pitchFamily="2" charset="-122"/>
              </a:rPr>
              <a:t>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9900734-1168-46A6-9E83-FCEA564A6A66}"/>
              </a:ext>
            </a:extLst>
          </p:cNvPr>
          <p:cNvSpPr>
            <a:spLocks noGrp="1"/>
          </p:cNvSpPr>
          <p:nvPr>
            <p:ph type="dt" sz="quarter" idx="10"/>
          </p:nvPr>
        </p:nvSpPr>
        <p:spPr/>
        <p:txBody>
          <a:bodyPr/>
          <a:lstStyle/>
          <a:p>
            <a:pPr>
              <a:defRPr/>
            </a:pPr>
            <a:r>
              <a:rPr lang="zh-CN" altLang="en-US"/>
              <a:t>普通天文学</a:t>
            </a:r>
            <a:endParaRPr lang="en-US" altLang="zh-CN"/>
          </a:p>
        </p:txBody>
      </p:sp>
      <p:sp>
        <p:nvSpPr>
          <p:cNvPr id="12290" name="Rectangle 2">
            <a:extLst>
              <a:ext uri="{FF2B5EF4-FFF2-40B4-BE49-F238E27FC236}">
                <a16:creationId xmlns:a16="http://schemas.microsoft.com/office/drawing/2014/main" id="{7E23A4E1-8008-41A6-ACCB-A1624A8C0502}"/>
              </a:ext>
            </a:extLst>
          </p:cNvPr>
          <p:cNvSpPr>
            <a:spLocks noGrp="1" noChangeArrowheads="1"/>
          </p:cNvSpPr>
          <p:nvPr>
            <p:ph type="title"/>
          </p:nvPr>
        </p:nvSpPr>
        <p:spPr>
          <a:xfrm>
            <a:off x="161925" y="938213"/>
            <a:ext cx="8686800" cy="609600"/>
          </a:xfrm>
        </p:spPr>
        <p:txBody>
          <a:bodyPr/>
          <a:lstStyle/>
          <a:p>
            <a:pPr eaLnBrk="1" hangingPunct="1"/>
            <a:r>
              <a:rPr lang="zh-CN" altLang="en-US" sz="3200" b="1">
                <a:solidFill>
                  <a:schemeClr val="accent2"/>
                </a:solidFill>
                <a:latin typeface="楷体_GB2312" pitchFamily="49" charset="-122"/>
                <a:ea typeface="楷体_GB2312" pitchFamily="49" charset="-122"/>
              </a:rPr>
              <a:t>二、中国古代把可见天空分为三垣二十八宿</a:t>
            </a:r>
          </a:p>
        </p:txBody>
      </p:sp>
      <p:sp>
        <p:nvSpPr>
          <p:cNvPr id="12291" name="Rectangle 3">
            <a:extLst>
              <a:ext uri="{FF2B5EF4-FFF2-40B4-BE49-F238E27FC236}">
                <a16:creationId xmlns:a16="http://schemas.microsoft.com/office/drawing/2014/main" id="{AE324F79-0AF8-4AFB-8A8E-2512592466A9}"/>
              </a:ext>
            </a:extLst>
          </p:cNvPr>
          <p:cNvSpPr>
            <a:spLocks noGrp="1" noChangeArrowheads="1"/>
          </p:cNvSpPr>
          <p:nvPr>
            <p:ph idx="1"/>
          </p:nvPr>
        </p:nvSpPr>
        <p:spPr>
          <a:xfrm>
            <a:off x="700088" y="2449513"/>
            <a:ext cx="8174037" cy="2921000"/>
          </a:xfrm>
        </p:spPr>
        <p:txBody>
          <a:bodyPr/>
          <a:lstStyle/>
          <a:p>
            <a:pPr eaLnBrk="1" hangingPunct="1">
              <a:buFontTx/>
              <a:buNone/>
            </a:pPr>
            <a:r>
              <a:rPr lang="zh-CN" altLang="en-US" sz="2800" b="1">
                <a:solidFill>
                  <a:schemeClr val="accent2"/>
                </a:solidFill>
                <a:latin typeface="楷体_GB2312" pitchFamily="49" charset="-122"/>
                <a:ea typeface="楷体_GB2312" pitchFamily="49" charset="-122"/>
              </a:rPr>
              <a:t>三垣：北天极及附近的三个较大天区</a:t>
            </a:r>
          </a:p>
          <a:p>
            <a:pPr eaLnBrk="1" hangingPunct="1">
              <a:buFontTx/>
              <a:buNone/>
            </a:pPr>
            <a:r>
              <a:rPr lang="zh-CN" altLang="en-US" sz="2800" b="1">
                <a:solidFill>
                  <a:schemeClr val="accent2"/>
                </a:solidFill>
                <a:latin typeface="楷体_GB2312" pitchFamily="49" charset="-122"/>
                <a:ea typeface="楷体_GB2312" pitchFamily="49" charset="-122"/>
              </a:rPr>
              <a:t>紫微垣：（中垣）天北极周围天区</a:t>
            </a:r>
          </a:p>
          <a:p>
            <a:pPr eaLnBrk="1" hangingPunct="1">
              <a:buFontTx/>
              <a:buNone/>
            </a:pPr>
            <a:r>
              <a:rPr lang="zh-CN" altLang="en-US" sz="2800" b="1">
                <a:solidFill>
                  <a:schemeClr val="accent2"/>
                </a:solidFill>
                <a:latin typeface="楷体_GB2312" pitchFamily="49" charset="-122"/>
                <a:ea typeface="楷体_GB2312" pitchFamily="49" charset="-122"/>
              </a:rPr>
              <a:t>太微垣：（上垣）包括紫微垣与二十八宿之间的狮子座、后发座、室女座、猎犬座等天区。</a:t>
            </a:r>
          </a:p>
          <a:p>
            <a:pPr eaLnBrk="1" hangingPunct="1">
              <a:buFontTx/>
              <a:buNone/>
            </a:pPr>
            <a:r>
              <a:rPr lang="zh-CN" altLang="en-US" sz="2800" b="1">
                <a:solidFill>
                  <a:schemeClr val="accent2"/>
                </a:solidFill>
                <a:latin typeface="楷体_GB2312" pitchFamily="49" charset="-122"/>
                <a:ea typeface="楷体_GB2312" pitchFamily="49" charset="-122"/>
              </a:rPr>
              <a:t>天市垣：（下垣）包括蛇夫座、巨蛇座、天鹰座、武仙座、北冕座等天区。</a:t>
            </a:r>
          </a:p>
        </p:txBody>
      </p:sp>
    </p:spTree>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spcBef>
            <a:spcPct val="0"/>
          </a:spcBef>
          <a:spcAft>
            <a:spcPct val="0"/>
          </a:spcAft>
          <a:buClrTx/>
          <a:buSzTx/>
          <a:buFontTx/>
          <a:buNone/>
          <a:defRPr kumimoji="0" lang="en-US" sz="2400" b="1" i="0" u="none" strike="noStrike" cap="none" normalizeH="0" baseline="0" smtClean="0">
            <a:ln>
              <a:noFill/>
            </a:ln>
            <a:solidFill>
              <a:schemeClr val="tx1"/>
            </a:solidFill>
            <a:effectLst/>
            <a:latin typeface="楷体_GB2312" pitchFamily="49" charset="-122"/>
            <a:ea typeface="楷体_GB2312"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spcBef>
            <a:spcPct val="0"/>
          </a:spcBef>
          <a:spcAft>
            <a:spcPct val="0"/>
          </a:spcAft>
          <a:buClrTx/>
          <a:buSzTx/>
          <a:buFontTx/>
          <a:buNone/>
          <a:defRPr kumimoji="0" lang="en-US" sz="2400" b="1" i="0" u="none" strike="noStrike" cap="none" normalizeH="0" baseline="0" smtClean="0">
            <a:ln>
              <a:noFill/>
            </a:ln>
            <a:solidFill>
              <a:schemeClr val="tx1"/>
            </a:solidFill>
            <a:effectLst/>
            <a:latin typeface="楷体_GB2312" pitchFamily="49" charset="-122"/>
            <a:ea typeface="楷体_GB2312"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Pages>0</Pages>
  <Words>1642</Words>
  <Characters>0</Characters>
  <Application>Microsoft Office PowerPoint</Application>
  <DocSecurity>0</DocSecurity>
  <PresentationFormat>全屏显示(4:3)</PresentationFormat>
  <Lines>0</Lines>
  <Paragraphs>157</Paragraphs>
  <Slides>38</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38</vt:i4>
      </vt:variant>
    </vt:vector>
  </HeadingPairs>
  <TitlesOfParts>
    <vt:vector size="62" baseType="lpstr">
      <vt:lpstr>Arial</vt:lpstr>
      <vt:lpstr>宋体</vt:lpstr>
      <vt:lpstr>Wingdings</vt:lpstr>
      <vt:lpstr>楷体_GB2312</vt:lpstr>
      <vt:lpstr>宋体</vt:lpstr>
      <vt:lpstr>Gulim</vt:lpstr>
      <vt:lpstr>Wingdings</vt:lpstr>
      <vt:lpstr>Tahoma</vt:lpstr>
      <vt:lpstr>仿宋_GB2312</vt:lpstr>
      <vt:lpstr>华文楷体</vt:lpstr>
      <vt:lpstr>Calibri</vt:lpstr>
      <vt:lpstr>MingLiU</vt:lpstr>
      <vt:lpstr>新宋体</vt:lpstr>
      <vt:lpstr>仿宋</vt:lpstr>
      <vt:lpstr>微软雅黑</vt:lpstr>
      <vt:lpstr>新宋体</vt:lpstr>
      <vt:lpstr>仿宋</vt:lpstr>
      <vt:lpstr>Gulim</vt:lpstr>
      <vt:lpstr>宋体</vt:lpstr>
      <vt:lpstr>宋体</vt:lpstr>
      <vt:lpstr>微软雅黑</vt:lpstr>
      <vt:lpstr>自定义设计方案</vt:lpstr>
      <vt:lpstr>Photoshop.Image.10</vt:lpstr>
      <vt:lpstr>Bitmap Image</vt:lpstr>
      <vt:lpstr>PowerPoint 演示文稿</vt:lpstr>
      <vt:lpstr>PowerPoint 演示文稿</vt:lpstr>
      <vt:lpstr>§3.1  星座(constellation) </vt:lpstr>
      <vt:lpstr>冬夜最容易看见的猎户星座(Orion)</vt:lpstr>
      <vt:lpstr>猎户座  金牛座</vt:lpstr>
      <vt:lpstr>一、国际通行的星空区划—— 88个星座</vt:lpstr>
      <vt:lpstr>PowerPoint 演示文稿</vt:lpstr>
      <vt:lpstr>PowerPoint 演示文稿</vt:lpstr>
      <vt:lpstr>二、中国古代把可见天空分为三垣二十八宿</vt:lpstr>
      <vt:lpstr>二十八宿：黄道附近的二十八个区域     二十八宿，为日月舍，尤地有邮亭，为长吏廨矣。 </vt:lpstr>
      <vt:lpstr>四象：将二十八宿按四个地平方位分成四组，每组七宿。 东苍龙：角，亢，氐，房，心，尾，箕 北玄武：斗，牛，女，虚，危，室，壁 西白虎：奎，娄，胃，昴，毕，觜，参 南朱雀：井，鬼，柳，星，张，翼，轸</vt:lpstr>
      <vt:lpstr>PowerPoint 演示文稿</vt:lpstr>
      <vt:lpstr>PowerPoint 演示文稿</vt:lpstr>
      <vt:lpstr>PowerPoint 演示文稿</vt:lpstr>
      <vt:lpstr>PowerPoint 演示文稿</vt:lpstr>
      <vt:lpstr>PowerPoint 演示文稿</vt:lpstr>
      <vt:lpstr>参宿三 (猎户δ) </vt:lpstr>
      <vt:lpstr>§1.3 星等</vt:lpstr>
      <vt:lpstr>视星等</vt:lpstr>
      <vt:lpstr>PowerPoint 演示文稿</vt:lpstr>
      <vt:lpstr>为何四季星空不同</vt:lpstr>
      <vt:lpstr>PowerPoint 演示文稿</vt:lpstr>
      <vt:lpstr>大熊星座</vt:lpstr>
      <vt:lpstr>   </vt:lpstr>
      <vt:lpstr>如何找到北极星</vt:lpstr>
      <vt:lpstr>PowerPoint 演示文稿</vt:lpstr>
      <vt:lpstr>PowerPoint 演示文稿</vt:lpstr>
      <vt:lpstr>  </vt:lpstr>
      <vt:lpstr>以秋夜星空为例</vt:lpstr>
      <vt:lpstr>PowerPoint 演示文稿</vt:lpstr>
      <vt:lpstr>PowerPoint 演示文稿</vt:lpstr>
      <vt:lpstr>PowerPoint 演示文稿</vt:lpstr>
      <vt:lpstr>活动星图</vt:lpstr>
      <vt:lpstr>PowerPoint 演示文稿</vt:lpstr>
      <vt:lpstr>                 skymap</vt:lpstr>
      <vt:lpstr>Worldwide Telescope(WWT）</vt:lpstr>
      <vt:lpstr>wwt界面</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subject/>
  <dc:creator>ThemeGallery</dc:creator>
  <cp:keywords/>
  <dc:description/>
  <cp:lastModifiedBy>张伯望</cp:lastModifiedBy>
  <cp:revision>366</cp:revision>
  <dcterms:created xsi:type="dcterms:W3CDTF">2003-08-21T08:11:19Z</dcterms:created>
  <dcterms:modified xsi:type="dcterms:W3CDTF">2017-09-08T05:07:01Z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2052-10.1.0.5251</vt:lpwstr>
  </property>
</Properties>
</file>